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3" r:id="rId1"/>
  </p:sldMasterIdLst>
  <p:notesMasterIdLst>
    <p:notesMasterId r:id="rId33"/>
  </p:notesMasterIdLst>
  <p:sldIdLst>
    <p:sldId id="256" r:id="rId2"/>
    <p:sldId id="257" r:id="rId3"/>
    <p:sldId id="258" r:id="rId4"/>
    <p:sldId id="259" r:id="rId5"/>
    <p:sldId id="262" r:id="rId6"/>
    <p:sldId id="265" r:id="rId7"/>
    <p:sldId id="261" r:id="rId8"/>
    <p:sldId id="263" r:id="rId9"/>
    <p:sldId id="264"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8" r:id="rId27"/>
    <p:sldId id="283" r:id="rId28"/>
    <p:sldId id="289" r:id="rId29"/>
    <p:sldId id="285" r:id="rId30"/>
    <p:sldId id="286" r:id="rId31"/>
    <p:sldId id="287"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D62D04-9DDD-4478-AB43-722A2B8D7161}" v="358" dt="2022-03-30T20:07:51.636"/>
    <p1510:client id="{9023BFC8-7234-4F23-880A-E8CDF0996391}" v="408" dt="2022-03-30T12:57:58.6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33" autoAdjust="0"/>
  </p:normalViewPr>
  <p:slideViewPr>
    <p:cSldViewPr snapToGrid="0">
      <p:cViewPr>
        <p:scale>
          <a:sx n="66" d="100"/>
          <a:sy n="66" d="100"/>
        </p:scale>
        <p:origin x="2274" y="100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hadir Eryilmaz" userId="c19af10337125ad9" providerId="LiveId" clId="{18D62D04-9DDD-4478-AB43-722A2B8D7161}"/>
    <pc:docChg chg="undo custSel addSld delSld modSld sldOrd modMainMaster">
      <pc:chgData name="Bahadir Eryilmaz" userId="c19af10337125ad9" providerId="LiveId" clId="{18D62D04-9DDD-4478-AB43-722A2B8D7161}" dt="2022-03-30T20:10:04.662" v="1198"/>
      <pc:docMkLst>
        <pc:docMk/>
      </pc:docMkLst>
      <pc:sldChg chg="addSp delSp modSp mod setBg modAnim delDesignElem">
        <pc:chgData name="Bahadir Eryilmaz" userId="c19af10337125ad9" providerId="LiveId" clId="{18D62D04-9DDD-4478-AB43-722A2B8D7161}" dt="2022-03-30T17:13:26.061" v="654"/>
        <pc:sldMkLst>
          <pc:docMk/>
          <pc:sldMk cId="2881343509" sldId="256"/>
        </pc:sldMkLst>
        <pc:spChg chg="mod">
          <ac:chgData name="Bahadir Eryilmaz" userId="c19af10337125ad9" providerId="LiveId" clId="{18D62D04-9DDD-4478-AB43-722A2B8D7161}" dt="2022-03-30T17:12:06.121" v="626" actId="26606"/>
          <ac:spMkLst>
            <pc:docMk/>
            <pc:sldMk cId="2881343509" sldId="256"/>
            <ac:spMk id="2" creationId="{7C1B04B7-51F4-44C6-90AB-814175579498}"/>
          </ac:spMkLst>
        </pc:spChg>
        <pc:spChg chg="mod">
          <ac:chgData name="Bahadir Eryilmaz" userId="c19af10337125ad9" providerId="LiveId" clId="{18D62D04-9DDD-4478-AB43-722A2B8D7161}" dt="2022-03-30T17:12:06.121" v="626" actId="26606"/>
          <ac:spMkLst>
            <pc:docMk/>
            <pc:sldMk cId="2881343509" sldId="256"/>
            <ac:spMk id="3" creationId="{C775F4CE-972A-4072-B3CB-605A83BD0C78}"/>
          </ac:spMkLst>
        </pc:spChg>
        <pc:spChg chg="mod ord">
          <ac:chgData name="Bahadir Eryilmaz" userId="c19af10337125ad9" providerId="LiveId" clId="{18D62D04-9DDD-4478-AB43-722A2B8D7161}" dt="2022-03-30T17:12:24.002" v="639"/>
          <ac:spMkLst>
            <pc:docMk/>
            <pc:sldMk cId="2881343509" sldId="256"/>
            <ac:spMk id="10" creationId="{CC36259F-E24B-4E6C-A237-ACFC600E591C}"/>
          </ac:spMkLst>
        </pc:spChg>
        <pc:spChg chg="add del">
          <ac:chgData name="Bahadir Eryilmaz" userId="c19af10337125ad9" providerId="LiveId" clId="{18D62D04-9DDD-4478-AB43-722A2B8D7161}" dt="2022-03-30T16:56:11.671" v="578" actId="26606"/>
          <ac:spMkLst>
            <pc:docMk/>
            <pc:sldMk cId="2881343509" sldId="256"/>
            <ac:spMk id="36" creationId="{80E61E04-3F7C-42DE-ABE7-D3F7E349C2EF}"/>
          </ac:spMkLst>
        </pc:spChg>
        <pc:spChg chg="add del">
          <ac:chgData name="Bahadir Eryilmaz" userId="c19af10337125ad9" providerId="LiveId" clId="{18D62D04-9DDD-4478-AB43-722A2B8D7161}" dt="2022-03-30T16:56:11.671" v="578" actId="26606"/>
          <ac:spMkLst>
            <pc:docMk/>
            <pc:sldMk cId="2881343509" sldId="256"/>
            <ac:spMk id="42" creationId="{2B036F7E-6C8A-4549-99EF-9958C587C8B7}"/>
          </ac:spMkLst>
        </pc:spChg>
        <pc:spChg chg="add del">
          <ac:chgData name="Bahadir Eryilmaz" userId="c19af10337125ad9" providerId="LiveId" clId="{18D62D04-9DDD-4478-AB43-722A2B8D7161}" dt="2022-03-30T17:01:10.851" v="617" actId="26606"/>
          <ac:spMkLst>
            <pc:docMk/>
            <pc:sldMk cId="2881343509" sldId="256"/>
            <ac:spMk id="53" creationId="{04422863-816B-4310-860B-C8BD19395552}"/>
          </ac:spMkLst>
        </pc:spChg>
        <pc:spChg chg="add del">
          <ac:chgData name="Bahadir Eryilmaz" userId="c19af10337125ad9" providerId="LiveId" clId="{18D62D04-9DDD-4478-AB43-722A2B8D7161}" dt="2022-03-30T17:12:24.002" v="639"/>
          <ac:spMkLst>
            <pc:docMk/>
            <pc:sldMk cId="2881343509" sldId="256"/>
            <ac:spMk id="56" creationId="{69DC0970-B628-4F33-8F2A-582D40A45B03}"/>
          </ac:spMkLst>
        </pc:spChg>
        <pc:spChg chg="add del">
          <ac:chgData name="Bahadir Eryilmaz" userId="c19af10337125ad9" providerId="LiveId" clId="{18D62D04-9DDD-4478-AB43-722A2B8D7161}" dt="2022-03-30T17:12:24.002" v="639"/>
          <ac:spMkLst>
            <pc:docMk/>
            <pc:sldMk cId="2881343509" sldId="256"/>
            <ac:spMk id="58" creationId="{AD180143-91EB-4A27-ACDE-B5F2277D91C4}"/>
          </ac:spMkLst>
        </pc:spChg>
        <pc:spChg chg="add del">
          <ac:chgData name="Bahadir Eryilmaz" userId="c19af10337125ad9" providerId="LiveId" clId="{18D62D04-9DDD-4478-AB43-722A2B8D7161}" dt="2022-03-30T17:12:24.002" v="639"/>
          <ac:spMkLst>
            <pc:docMk/>
            <pc:sldMk cId="2881343509" sldId="256"/>
            <ac:spMk id="60" creationId="{00AC3F5A-1A33-41F2-B195-176DDA585803}"/>
          </ac:spMkLst>
        </pc:spChg>
        <pc:spChg chg="add del">
          <ac:chgData name="Bahadir Eryilmaz" userId="c19af10337125ad9" providerId="LiveId" clId="{18D62D04-9DDD-4478-AB43-722A2B8D7161}" dt="2022-03-30T17:12:24.002" v="639"/>
          <ac:spMkLst>
            <pc:docMk/>
            <pc:sldMk cId="2881343509" sldId="256"/>
            <ac:spMk id="62" creationId="{3E325B16-68B5-412D-8B1F-D7070D99AE04}"/>
          </ac:spMkLst>
        </pc:spChg>
        <pc:spChg chg="add del">
          <ac:chgData name="Bahadir Eryilmaz" userId="c19af10337125ad9" providerId="LiveId" clId="{18D62D04-9DDD-4478-AB43-722A2B8D7161}" dt="2022-03-30T16:48:42.654" v="379"/>
          <ac:spMkLst>
            <pc:docMk/>
            <pc:sldMk cId="2881343509" sldId="256"/>
            <ac:spMk id="87" creationId="{758048B4-3F65-4EB9-ABA8-099353BE870F}"/>
          </ac:spMkLst>
        </pc:spChg>
        <pc:spChg chg="add del">
          <ac:chgData name="Bahadir Eryilmaz" userId="c19af10337125ad9" providerId="LiveId" clId="{18D62D04-9DDD-4478-AB43-722A2B8D7161}" dt="2022-03-30T16:48:42.654" v="379"/>
          <ac:spMkLst>
            <pc:docMk/>
            <pc:sldMk cId="2881343509" sldId="256"/>
            <ac:spMk id="88" creationId="{1AE2FDE4-8ECB-4D0B-B871-D4EE526064C4}"/>
          </ac:spMkLst>
        </pc:spChg>
        <pc:grpChg chg="add del">
          <ac:chgData name="Bahadir Eryilmaz" userId="c19af10337125ad9" providerId="LiveId" clId="{18D62D04-9DDD-4478-AB43-722A2B8D7161}" dt="2022-03-30T16:56:11.671" v="578" actId="26606"/>
          <ac:grpSpMkLst>
            <pc:docMk/>
            <pc:sldMk cId="2881343509" sldId="256"/>
            <ac:grpSpMk id="47" creationId="{75EE15D0-BDD3-4CA6-B5DC-159D83FA6BC4}"/>
          </ac:grpSpMkLst>
        </pc:grpChg>
        <pc:grpChg chg="add del">
          <ac:chgData name="Bahadir Eryilmaz" userId="c19af10337125ad9" providerId="LiveId" clId="{18D62D04-9DDD-4478-AB43-722A2B8D7161}" dt="2022-03-30T16:48:42.654" v="379"/>
          <ac:grpSpMkLst>
            <pc:docMk/>
            <pc:sldMk cId="2881343509" sldId="256"/>
            <ac:grpSpMk id="91" creationId="{18488D89-E3BB-4E60-BF44-5F0BE92E3F13}"/>
          </ac:grpSpMkLst>
        </pc:grpChg>
        <pc:picChg chg="mod ord">
          <ac:chgData name="Bahadir Eryilmaz" userId="c19af10337125ad9" providerId="LiveId" clId="{18D62D04-9DDD-4478-AB43-722A2B8D7161}" dt="2022-03-30T17:12:52.588" v="649" actId="1076"/>
          <ac:picMkLst>
            <pc:docMk/>
            <pc:sldMk cId="2881343509" sldId="256"/>
            <ac:picMk id="5" creationId="{19161EAF-B3FB-4F9E-BAFF-2A097ECF291E}"/>
          </ac:picMkLst>
        </pc:picChg>
        <pc:picChg chg="mod ord">
          <ac:chgData name="Bahadir Eryilmaz" userId="c19af10337125ad9" providerId="LiveId" clId="{18D62D04-9DDD-4478-AB43-722A2B8D7161}" dt="2022-03-30T17:13:05.124" v="652" actId="1076"/>
          <ac:picMkLst>
            <pc:docMk/>
            <pc:sldMk cId="2881343509" sldId="256"/>
            <ac:picMk id="9" creationId="{CD965BC1-7BC0-4157-8D05-6F30D90C4E01}"/>
          </ac:picMkLst>
        </pc:picChg>
        <pc:picChg chg="del">
          <ac:chgData name="Bahadir Eryilmaz" userId="c19af10337125ad9" providerId="LiveId" clId="{18D62D04-9DDD-4478-AB43-722A2B8D7161}" dt="2022-03-30T16:48:27.232" v="367" actId="478"/>
          <ac:picMkLst>
            <pc:docMk/>
            <pc:sldMk cId="2881343509" sldId="256"/>
            <ac:picMk id="50" creationId="{A83D7EB5-2C26-A39A-6DA5-5926095023A7}"/>
          </ac:picMkLst>
        </pc:picChg>
        <pc:cxnChg chg="add del">
          <ac:chgData name="Bahadir Eryilmaz" userId="c19af10337125ad9" providerId="LiveId" clId="{18D62D04-9DDD-4478-AB43-722A2B8D7161}" dt="2022-03-30T17:01:10.851" v="617" actId="26606"/>
          <ac:cxnSpMkLst>
            <pc:docMk/>
            <pc:sldMk cId="2881343509" sldId="256"/>
            <ac:cxnSpMk id="54" creationId="{6E640E5D-D05F-463A-960E-BA303B1EE049}"/>
          </ac:cxnSpMkLst>
        </pc:cxnChg>
        <pc:cxnChg chg="add del">
          <ac:chgData name="Bahadir Eryilmaz" userId="c19af10337125ad9" providerId="LiveId" clId="{18D62D04-9DDD-4478-AB43-722A2B8D7161}" dt="2022-03-30T16:48:42.654" v="379"/>
          <ac:cxnSpMkLst>
            <pc:docMk/>
            <pc:sldMk cId="2881343509" sldId="256"/>
            <ac:cxnSpMk id="89" creationId="{3C86DB23-FEFE-4C3A-88FA-8E855AB1EEBB}"/>
          </ac:cxnSpMkLst>
        </pc:cxnChg>
        <pc:cxnChg chg="add del">
          <ac:chgData name="Bahadir Eryilmaz" userId="c19af10337125ad9" providerId="LiveId" clId="{18D62D04-9DDD-4478-AB43-722A2B8D7161}" dt="2022-03-30T16:48:42.654" v="379"/>
          <ac:cxnSpMkLst>
            <pc:docMk/>
            <pc:sldMk cId="2881343509" sldId="256"/>
            <ac:cxnSpMk id="90" creationId="{3BB22FAF-4B4F-40B1-97FF-67CD036C89D0}"/>
          </ac:cxnSpMkLst>
        </pc:cxnChg>
      </pc:sldChg>
      <pc:sldChg chg="delSp modSp mod">
        <pc:chgData name="Bahadir Eryilmaz" userId="c19af10337125ad9" providerId="LiveId" clId="{18D62D04-9DDD-4478-AB43-722A2B8D7161}" dt="2022-03-30T17:12:24.002" v="639"/>
        <pc:sldMkLst>
          <pc:docMk/>
          <pc:sldMk cId="323696122" sldId="257"/>
        </pc:sldMkLst>
        <pc:spChg chg="mod">
          <ac:chgData name="Bahadir Eryilmaz" userId="c19af10337125ad9" providerId="LiveId" clId="{18D62D04-9DDD-4478-AB43-722A2B8D7161}" dt="2022-03-30T17:12:24.002" v="639"/>
          <ac:spMkLst>
            <pc:docMk/>
            <pc:sldMk cId="323696122" sldId="257"/>
            <ac:spMk id="2" creationId="{9CED43BE-E2E6-413E-A53F-224E01BE316D}"/>
          </ac:spMkLst>
        </pc:spChg>
        <pc:picChg chg="del">
          <ac:chgData name="Bahadir Eryilmaz" userId="c19af10337125ad9" providerId="LiveId" clId="{18D62D04-9DDD-4478-AB43-722A2B8D7161}" dt="2022-03-30T16:48:30.248" v="368" actId="478"/>
          <ac:picMkLst>
            <pc:docMk/>
            <pc:sldMk cId="323696122" sldId="257"/>
            <ac:picMk id="8" creationId="{B0AF37B6-02E9-45FA-8220-58C1146AAF27}"/>
          </ac:picMkLst>
        </pc:picChg>
      </pc:sldChg>
      <pc:sldChg chg="addSp delSp modSp mod setBg setClrOvrMap delDesignElem">
        <pc:chgData name="Bahadir Eryilmaz" userId="c19af10337125ad9" providerId="LiveId" clId="{18D62D04-9DDD-4478-AB43-722A2B8D7161}" dt="2022-03-30T17:12:24.002" v="639"/>
        <pc:sldMkLst>
          <pc:docMk/>
          <pc:sldMk cId="1044287487" sldId="258"/>
        </pc:sldMkLst>
        <pc:spChg chg="mod">
          <ac:chgData name="Bahadir Eryilmaz" userId="c19af10337125ad9" providerId="LiveId" clId="{18D62D04-9DDD-4478-AB43-722A2B8D7161}" dt="2022-03-30T17:12:24.002" v="639"/>
          <ac:spMkLst>
            <pc:docMk/>
            <pc:sldMk cId="1044287487" sldId="258"/>
            <ac:spMk id="2" creationId="{01E19942-A5E1-48FE-93BC-A3F6DFA1E658}"/>
          </ac:spMkLst>
        </pc:spChg>
        <pc:spChg chg="mod">
          <ac:chgData name="Bahadir Eryilmaz" userId="c19af10337125ad9" providerId="LiveId" clId="{18D62D04-9DDD-4478-AB43-722A2B8D7161}" dt="2022-03-30T17:12:24.002" v="639"/>
          <ac:spMkLst>
            <pc:docMk/>
            <pc:sldMk cId="1044287487" sldId="258"/>
            <ac:spMk id="3" creationId="{0152B068-A088-4AFD-929A-1881712F19C6}"/>
          </ac:spMkLst>
        </pc:spChg>
        <pc:spChg chg="add del">
          <ac:chgData name="Bahadir Eryilmaz" userId="c19af10337125ad9" providerId="LiveId" clId="{18D62D04-9DDD-4478-AB43-722A2B8D7161}" dt="2022-03-30T16:48:42.654" v="379"/>
          <ac:spMkLst>
            <pc:docMk/>
            <pc:sldMk cId="1044287487" sldId="258"/>
            <ac:spMk id="8" creationId="{9228552E-C8B1-4A80-8448-0787CE0FC704}"/>
          </ac:spMkLst>
        </pc:spChg>
        <pc:spChg chg="add del">
          <ac:chgData name="Bahadir Eryilmaz" userId="c19af10337125ad9" providerId="LiveId" clId="{18D62D04-9DDD-4478-AB43-722A2B8D7161}" dt="2022-03-30T16:48:58.217" v="382"/>
          <ac:spMkLst>
            <pc:docMk/>
            <pc:sldMk cId="1044287487" sldId="258"/>
            <ac:spMk id="10" creationId="{2E442304-DDBD-4F7B-8017-36BCC863FB40}"/>
          </ac:spMkLst>
        </pc:spChg>
        <pc:spChg chg="add del">
          <ac:chgData name="Bahadir Eryilmaz" userId="c19af10337125ad9" providerId="LiveId" clId="{18D62D04-9DDD-4478-AB43-722A2B8D7161}" dt="2022-03-30T16:48:58.217" v="382"/>
          <ac:spMkLst>
            <pc:docMk/>
            <pc:sldMk cId="1044287487" sldId="258"/>
            <ac:spMk id="12" creationId="{5E107275-3853-46FD-A241-DE4355A42675}"/>
          </ac:spMkLst>
        </pc:spChg>
        <pc:graphicFrameChg chg="mod ord modGraphic">
          <ac:chgData name="Bahadir Eryilmaz" userId="c19af10337125ad9" providerId="LiveId" clId="{18D62D04-9DDD-4478-AB43-722A2B8D7161}" dt="2022-03-30T16:48:52.513" v="380" actId="26606"/>
          <ac:graphicFrameMkLst>
            <pc:docMk/>
            <pc:sldMk cId="1044287487" sldId="258"/>
            <ac:graphicFrameMk id="5" creationId="{EE00FA4A-23FB-6D0B-A583-05F516F69599}"/>
          </ac:graphicFrameMkLst>
        </pc:graphicFrameChg>
        <pc:picChg chg="del">
          <ac:chgData name="Bahadir Eryilmaz" userId="c19af10337125ad9" providerId="LiveId" clId="{18D62D04-9DDD-4478-AB43-722A2B8D7161}" dt="2022-03-30T16:48:32.297" v="369" actId="478"/>
          <ac:picMkLst>
            <pc:docMk/>
            <pc:sldMk cId="1044287487" sldId="258"/>
            <ac:picMk id="7" creationId="{216266A3-F371-4AD5-84E8-3ECBC933610A}"/>
          </ac:picMkLst>
        </pc:picChg>
      </pc:sldChg>
      <pc:sldChg chg="addSp delSp modSp mod setBg delDesignElem">
        <pc:chgData name="Bahadir Eryilmaz" userId="c19af10337125ad9" providerId="LiveId" clId="{18D62D04-9DDD-4478-AB43-722A2B8D7161}" dt="2022-03-30T20:00:08.180" v="1062" actId="1076"/>
        <pc:sldMkLst>
          <pc:docMk/>
          <pc:sldMk cId="3881712214" sldId="259"/>
        </pc:sldMkLst>
        <pc:spChg chg="mod">
          <ac:chgData name="Bahadir Eryilmaz" userId="c19af10337125ad9" providerId="LiveId" clId="{18D62D04-9DDD-4478-AB43-722A2B8D7161}" dt="2022-03-30T17:12:24.002" v="639"/>
          <ac:spMkLst>
            <pc:docMk/>
            <pc:sldMk cId="3881712214" sldId="259"/>
            <ac:spMk id="2" creationId="{FC5CDADA-B820-4B6D-80F1-9CFA7F1B8613}"/>
          </ac:spMkLst>
        </pc:spChg>
        <pc:spChg chg="mod">
          <ac:chgData name="Bahadir Eryilmaz" userId="c19af10337125ad9" providerId="LiveId" clId="{18D62D04-9DDD-4478-AB43-722A2B8D7161}" dt="2022-03-30T17:01:48.780" v="620" actId="207"/>
          <ac:spMkLst>
            <pc:docMk/>
            <pc:sldMk cId="3881712214" sldId="259"/>
            <ac:spMk id="3" creationId="{81B1383D-E8BB-4C2E-B585-004C9374CFDA}"/>
          </ac:spMkLst>
        </pc:spChg>
        <pc:spChg chg="mod">
          <ac:chgData name="Bahadir Eryilmaz" userId="c19af10337125ad9" providerId="LiveId" clId="{18D62D04-9DDD-4478-AB43-722A2B8D7161}" dt="2022-03-30T17:12:24.002" v="639"/>
          <ac:spMkLst>
            <pc:docMk/>
            <pc:sldMk cId="3881712214" sldId="259"/>
            <ac:spMk id="4" creationId="{3AD043F4-9E45-4E06-839C-7558886CCE3A}"/>
          </ac:spMkLst>
        </pc:spChg>
        <pc:spChg chg="mod">
          <ac:chgData name="Bahadir Eryilmaz" userId="c19af10337125ad9" providerId="LiveId" clId="{18D62D04-9DDD-4478-AB43-722A2B8D7161}" dt="2022-03-30T17:12:24.002" v="639"/>
          <ac:spMkLst>
            <pc:docMk/>
            <pc:sldMk cId="3881712214" sldId="259"/>
            <ac:spMk id="6" creationId="{8FB8D093-5596-49EA-BEAF-75E1028C4AE5}"/>
          </ac:spMkLst>
        </pc:spChg>
        <pc:spChg chg="add del">
          <ac:chgData name="Bahadir Eryilmaz" userId="c19af10337125ad9" providerId="LiveId" clId="{18D62D04-9DDD-4478-AB43-722A2B8D7161}" dt="2022-03-30T16:48:42.654" v="379"/>
          <ac:spMkLst>
            <pc:docMk/>
            <pc:sldMk cId="3881712214" sldId="259"/>
            <ac:spMk id="9" creationId="{1E214AA7-F028-4A0D-8698-61AEC754D1BC}"/>
          </ac:spMkLst>
        </pc:spChg>
        <pc:spChg chg="mod">
          <ac:chgData name="Bahadir Eryilmaz" userId="c19af10337125ad9" providerId="LiveId" clId="{18D62D04-9DDD-4478-AB43-722A2B8D7161}" dt="2022-03-30T16:50:19.334" v="469" actId="207"/>
          <ac:spMkLst>
            <pc:docMk/>
            <pc:sldMk cId="3881712214" sldId="259"/>
            <ac:spMk id="12" creationId="{BA35A799-FCE0-4DB5-B64A-D7DC22109AB5}"/>
          </ac:spMkLst>
        </pc:spChg>
        <pc:spChg chg="mod">
          <ac:chgData name="Bahadir Eryilmaz" userId="c19af10337125ad9" providerId="LiveId" clId="{18D62D04-9DDD-4478-AB43-722A2B8D7161}" dt="2022-03-30T16:50:24.930" v="472" actId="207"/>
          <ac:spMkLst>
            <pc:docMk/>
            <pc:sldMk cId="3881712214" sldId="259"/>
            <ac:spMk id="13" creationId="{48BC349D-01B3-45B6-A8F6-80503DFC2CF5}"/>
          </ac:spMkLst>
        </pc:spChg>
        <pc:spChg chg="mod">
          <ac:chgData name="Bahadir Eryilmaz" userId="c19af10337125ad9" providerId="LiveId" clId="{18D62D04-9DDD-4478-AB43-722A2B8D7161}" dt="2022-03-30T16:50:54.851" v="482" actId="207"/>
          <ac:spMkLst>
            <pc:docMk/>
            <pc:sldMk cId="3881712214" sldId="259"/>
            <ac:spMk id="14" creationId="{B771B1AD-15B7-4389-8FE5-15E64383B3CA}"/>
          </ac:spMkLst>
        </pc:spChg>
        <pc:spChg chg="mod">
          <ac:chgData name="Bahadir Eryilmaz" userId="c19af10337125ad9" providerId="LiveId" clId="{18D62D04-9DDD-4478-AB43-722A2B8D7161}" dt="2022-03-30T20:00:03.311" v="1061" actId="1076"/>
          <ac:spMkLst>
            <pc:docMk/>
            <pc:sldMk cId="3881712214" sldId="259"/>
            <ac:spMk id="16" creationId="{2E5EFD7C-2E74-49A8-B471-F796A4A20D03}"/>
          </ac:spMkLst>
        </pc:spChg>
        <pc:picChg chg="mod">
          <ac:chgData name="Bahadir Eryilmaz" userId="c19af10337125ad9" providerId="LiveId" clId="{18D62D04-9DDD-4478-AB43-722A2B8D7161}" dt="2022-03-30T16:50:33.108" v="475" actId="1076"/>
          <ac:picMkLst>
            <pc:docMk/>
            <pc:sldMk cId="3881712214" sldId="259"/>
            <ac:picMk id="5" creationId="{51360C20-7189-445C-8428-0F9FD48A9EB3}"/>
          </ac:picMkLst>
        </pc:picChg>
        <pc:cxnChg chg="mod">
          <ac:chgData name="Bahadir Eryilmaz" userId="c19af10337125ad9" providerId="LiveId" clId="{18D62D04-9DDD-4478-AB43-722A2B8D7161}" dt="2022-03-30T20:00:08.180" v="1062" actId="1076"/>
          <ac:cxnSpMkLst>
            <pc:docMk/>
            <pc:sldMk cId="3881712214" sldId="259"/>
            <ac:cxnSpMk id="10" creationId="{9B677503-EE30-4CD4-B4DB-252E9F17E6A8}"/>
          </ac:cxnSpMkLst>
        </pc:cxnChg>
        <pc:cxnChg chg="add del">
          <ac:chgData name="Bahadir Eryilmaz" userId="c19af10337125ad9" providerId="LiveId" clId="{18D62D04-9DDD-4478-AB43-722A2B8D7161}" dt="2022-03-30T16:48:42.654" v="379"/>
          <ac:cxnSpMkLst>
            <pc:docMk/>
            <pc:sldMk cId="3881712214" sldId="259"/>
            <ac:cxnSpMk id="11" creationId="{D6206FDC-2777-4D7F-AF9C-73413DA664C9}"/>
          </ac:cxnSpMkLst>
        </pc:cxnChg>
      </pc:sldChg>
      <pc:sldChg chg="addSp delSp modSp mod setBg delDesignElem">
        <pc:chgData name="Bahadir Eryilmaz" userId="c19af10337125ad9" providerId="LiveId" clId="{18D62D04-9DDD-4478-AB43-722A2B8D7161}" dt="2022-03-30T17:12:24.002" v="639"/>
        <pc:sldMkLst>
          <pc:docMk/>
          <pc:sldMk cId="3704935032" sldId="261"/>
        </pc:sldMkLst>
        <pc:spChg chg="mod">
          <ac:chgData name="Bahadir Eryilmaz" userId="c19af10337125ad9" providerId="LiveId" clId="{18D62D04-9DDD-4478-AB43-722A2B8D7161}" dt="2022-03-30T17:12:24.002" v="639"/>
          <ac:spMkLst>
            <pc:docMk/>
            <pc:sldMk cId="3704935032" sldId="261"/>
            <ac:spMk id="2" creationId="{DA25B1D6-237E-4455-A3EF-AF0CFD9542AE}"/>
          </ac:spMkLst>
        </pc:spChg>
        <pc:spChg chg="del mod ord">
          <ac:chgData name="Bahadir Eryilmaz" userId="c19af10337125ad9" providerId="LiveId" clId="{18D62D04-9DDD-4478-AB43-722A2B8D7161}" dt="2022-03-30T16:59:19.200" v="604" actId="478"/>
          <ac:spMkLst>
            <pc:docMk/>
            <pc:sldMk cId="3704935032" sldId="261"/>
            <ac:spMk id="3" creationId="{5188D4F7-881B-455E-9BB6-1D47466EABAD}"/>
          </ac:spMkLst>
        </pc:spChg>
        <pc:spChg chg="add del">
          <ac:chgData name="Bahadir Eryilmaz" userId="c19af10337125ad9" providerId="LiveId" clId="{18D62D04-9DDD-4478-AB43-722A2B8D7161}" dt="2022-03-30T16:48:42.654" v="379"/>
          <ac:spMkLst>
            <pc:docMk/>
            <pc:sldMk cId="3704935032" sldId="261"/>
            <ac:spMk id="73" creationId="{8555C5B3-193A-4749-9AFD-682E53CDDE8F}"/>
          </ac:spMkLst>
        </pc:spChg>
        <pc:spChg chg="add del">
          <ac:chgData name="Bahadir Eryilmaz" userId="c19af10337125ad9" providerId="LiveId" clId="{18D62D04-9DDD-4478-AB43-722A2B8D7161}" dt="2022-03-30T16:48:42.654" v="379"/>
          <ac:spMkLst>
            <pc:docMk/>
            <pc:sldMk cId="3704935032" sldId="261"/>
            <ac:spMk id="75" creationId="{2EAE06A6-F76A-41C9-827A-C561B004485C}"/>
          </ac:spMkLst>
        </pc:spChg>
        <pc:spChg chg="add del">
          <ac:chgData name="Bahadir Eryilmaz" userId="c19af10337125ad9" providerId="LiveId" clId="{18D62D04-9DDD-4478-AB43-722A2B8D7161}" dt="2022-03-30T16:48:42.654" v="379"/>
          <ac:spMkLst>
            <pc:docMk/>
            <pc:sldMk cId="3704935032" sldId="261"/>
            <ac:spMk id="77" creationId="{89F9D4E8-0639-444B-949B-9518585061AF}"/>
          </ac:spMkLst>
        </pc:spChg>
        <pc:spChg chg="add del">
          <ac:chgData name="Bahadir Eryilmaz" userId="c19af10337125ad9" providerId="LiveId" clId="{18D62D04-9DDD-4478-AB43-722A2B8D7161}" dt="2022-03-30T16:48:42.654" v="379"/>
          <ac:spMkLst>
            <pc:docMk/>
            <pc:sldMk cId="3704935032" sldId="261"/>
            <ac:spMk id="79" creationId="{7E3DA7A2-ED70-4BBA-AB72-00AD461FA405}"/>
          </ac:spMkLst>
        </pc:spChg>
        <pc:spChg chg="add del">
          <ac:chgData name="Bahadir Eryilmaz" userId="c19af10337125ad9" providerId="LiveId" clId="{18D62D04-9DDD-4478-AB43-722A2B8D7161}" dt="2022-03-30T16:48:42.654" v="379"/>
          <ac:spMkLst>
            <pc:docMk/>
            <pc:sldMk cId="3704935032" sldId="261"/>
            <ac:spMk id="81" creationId="{FC485432-3647-4218-B5D3-15D3FA222B13}"/>
          </ac:spMkLst>
        </pc:spChg>
        <pc:spChg chg="add del">
          <ac:chgData name="Bahadir Eryilmaz" userId="c19af10337125ad9" providerId="LiveId" clId="{18D62D04-9DDD-4478-AB43-722A2B8D7161}" dt="2022-03-30T16:48:42.654" v="379"/>
          <ac:spMkLst>
            <pc:docMk/>
            <pc:sldMk cId="3704935032" sldId="261"/>
            <ac:spMk id="83" creationId="{F4AFDDCA-6ABA-4D23-8A5C-1BF0F4308148}"/>
          </ac:spMkLst>
        </pc:spChg>
        <pc:spChg chg="add del">
          <ac:chgData name="Bahadir Eryilmaz" userId="c19af10337125ad9" providerId="LiveId" clId="{18D62D04-9DDD-4478-AB43-722A2B8D7161}" dt="2022-03-30T16:53:50.272" v="553"/>
          <ac:spMkLst>
            <pc:docMk/>
            <pc:sldMk cId="3704935032" sldId="261"/>
            <ac:spMk id="1030" creationId="{3E443FD7-A66B-4AA0-872D-B088B9BC5F17}"/>
          </ac:spMkLst>
        </pc:spChg>
        <pc:spChg chg="add del">
          <ac:chgData name="Bahadir Eryilmaz" userId="c19af10337125ad9" providerId="LiveId" clId="{18D62D04-9DDD-4478-AB43-722A2B8D7161}" dt="2022-03-30T16:53:50.272" v="553"/>
          <ac:spMkLst>
            <pc:docMk/>
            <pc:sldMk cId="3704935032" sldId="261"/>
            <ac:spMk id="1031" creationId="{C04BE0EF-3561-49B4-9A29-F283168A91C7}"/>
          </ac:spMkLst>
        </pc:spChg>
        <pc:picChg chg="mod">
          <ac:chgData name="Bahadir Eryilmaz" userId="c19af10337125ad9" providerId="LiveId" clId="{18D62D04-9DDD-4478-AB43-722A2B8D7161}" dt="2022-03-30T16:51:58.826" v="534" actId="26606"/>
          <ac:picMkLst>
            <pc:docMk/>
            <pc:sldMk cId="3704935032" sldId="261"/>
            <ac:picMk id="1028" creationId="{95B036E0-ECCB-4274-98EE-AD41D24279DB}"/>
          </ac:picMkLst>
        </pc:picChg>
      </pc:sldChg>
      <pc:sldChg chg="addSp delSp modSp mod setBg delDesignElem">
        <pc:chgData name="Bahadir Eryilmaz" userId="c19af10337125ad9" providerId="LiveId" clId="{18D62D04-9DDD-4478-AB43-722A2B8D7161}" dt="2022-03-30T17:14:03.124" v="657" actId="207"/>
        <pc:sldMkLst>
          <pc:docMk/>
          <pc:sldMk cId="3922125960" sldId="262"/>
        </pc:sldMkLst>
        <pc:spChg chg="mod">
          <ac:chgData name="Bahadir Eryilmaz" userId="c19af10337125ad9" providerId="LiveId" clId="{18D62D04-9DDD-4478-AB43-722A2B8D7161}" dt="2022-03-30T17:14:03.124" v="657" actId="207"/>
          <ac:spMkLst>
            <pc:docMk/>
            <pc:sldMk cId="3922125960" sldId="262"/>
            <ac:spMk id="2" creationId="{1B67FEDB-3B40-4273-8217-03A63C83AA81}"/>
          </ac:spMkLst>
        </pc:spChg>
        <pc:spChg chg="mod ord">
          <ac:chgData name="Bahadir Eryilmaz" userId="c19af10337125ad9" providerId="LiveId" clId="{18D62D04-9DDD-4478-AB43-722A2B8D7161}" dt="2022-03-30T17:12:24.002" v="639"/>
          <ac:spMkLst>
            <pc:docMk/>
            <pc:sldMk cId="3922125960" sldId="262"/>
            <ac:spMk id="3" creationId="{1717BA37-D450-41FA-9430-0BFB15901A9C}"/>
          </ac:spMkLst>
        </pc:spChg>
        <pc:spChg chg="add del">
          <ac:chgData name="Bahadir Eryilmaz" userId="c19af10337125ad9" providerId="LiveId" clId="{18D62D04-9DDD-4478-AB43-722A2B8D7161}" dt="2022-03-30T16:48:42.654" v="379"/>
          <ac:spMkLst>
            <pc:docMk/>
            <pc:sldMk cId="3922125960" sldId="262"/>
            <ac:spMk id="24" creationId="{A8384FB5-9ADC-4DDC-881B-597D56F5B15D}"/>
          </ac:spMkLst>
        </pc:spChg>
        <pc:spChg chg="add del">
          <ac:chgData name="Bahadir Eryilmaz" userId="c19af10337125ad9" providerId="LiveId" clId="{18D62D04-9DDD-4478-AB43-722A2B8D7161}" dt="2022-03-30T16:53:50.272" v="553"/>
          <ac:spMkLst>
            <pc:docMk/>
            <pc:sldMk cId="3922125960" sldId="262"/>
            <ac:spMk id="25" creationId="{A8908DB7-C3A6-4FCB-9820-CEE02B398C4A}"/>
          </ac:spMkLst>
        </pc:spChg>
        <pc:spChg chg="add del">
          <ac:chgData name="Bahadir Eryilmaz" userId="c19af10337125ad9" providerId="LiveId" clId="{18D62D04-9DDD-4478-AB43-722A2B8D7161}" dt="2022-03-30T16:53:50.272" v="553"/>
          <ac:spMkLst>
            <pc:docMk/>
            <pc:sldMk cId="3922125960" sldId="262"/>
            <ac:spMk id="27" creationId="{535742DD-1B16-4E9D-B715-0D74B4574A68}"/>
          </ac:spMkLst>
        </pc:spChg>
        <pc:spChg chg="add del">
          <ac:chgData name="Bahadir Eryilmaz" userId="c19af10337125ad9" providerId="LiveId" clId="{18D62D04-9DDD-4478-AB43-722A2B8D7161}" dt="2022-03-30T16:54:06.432" v="556" actId="478"/>
          <ac:spMkLst>
            <pc:docMk/>
            <pc:sldMk cId="3922125960" sldId="262"/>
            <ac:spMk id="29" creationId="{8E16CB5E-A802-DAD0-0292-A9E86617FF06}"/>
          </ac:spMkLst>
        </pc:spChg>
        <pc:spChg chg="add del">
          <ac:chgData name="Bahadir Eryilmaz" userId="c19af10337125ad9" providerId="LiveId" clId="{18D62D04-9DDD-4478-AB43-722A2B8D7161}" dt="2022-03-30T16:48:42.654" v="379"/>
          <ac:spMkLst>
            <pc:docMk/>
            <pc:sldMk cId="3922125960" sldId="262"/>
            <ac:spMk id="30" creationId="{85149191-5F60-4A28-AAFF-039F96B0F3EC}"/>
          </ac:spMkLst>
        </pc:spChg>
        <pc:spChg chg="add del">
          <ac:chgData name="Bahadir Eryilmaz" userId="c19af10337125ad9" providerId="LiveId" clId="{18D62D04-9DDD-4478-AB43-722A2B8D7161}" dt="2022-03-30T16:48:42.654" v="379"/>
          <ac:spMkLst>
            <pc:docMk/>
            <pc:sldMk cId="3922125960" sldId="262"/>
            <ac:spMk id="31" creationId="{91E5A9A7-95C6-4F4F-B00E-C82E07FE62EF}"/>
          </ac:spMkLst>
        </pc:spChg>
        <pc:spChg chg="add del">
          <ac:chgData name="Bahadir Eryilmaz" userId="c19af10337125ad9" providerId="LiveId" clId="{18D62D04-9DDD-4478-AB43-722A2B8D7161}" dt="2022-03-30T16:48:42.654" v="379"/>
          <ac:spMkLst>
            <pc:docMk/>
            <pc:sldMk cId="3922125960" sldId="262"/>
            <ac:spMk id="32" creationId="{F8260ED5-17F7-4158-B241-D51DD4CF1B7E}"/>
          </ac:spMkLst>
        </pc:spChg>
        <pc:spChg chg="add del">
          <ac:chgData name="Bahadir Eryilmaz" userId="c19af10337125ad9" providerId="LiveId" clId="{18D62D04-9DDD-4478-AB43-722A2B8D7161}" dt="2022-03-30T16:48:42.654" v="379"/>
          <ac:spMkLst>
            <pc:docMk/>
            <pc:sldMk cId="3922125960" sldId="262"/>
            <ac:spMk id="33" creationId="{D07DD2DE-F619-49DD-B5E7-03A290FF4ED1}"/>
          </ac:spMkLst>
        </pc:spChg>
        <pc:spChg chg="add del">
          <ac:chgData name="Bahadir Eryilmaz" userId="c19af10337125ad9" providerId="LiveId" clId="{18D62D04-9DDD-4478-AB43-722A2B8D7161}" dt="2022-03-30T17:11:35.749" v="625"/>
          <ac:spMkLst>
            <pc:docMk/>
            <pc:sldMk cId="3922125960" sldId="262"/>
            <ac:spMk id="35" creationId="{368A5362-EC3B-4BE3-804B-E6B289AF8A36}"/>
          </ac:spMkLst>
        </pc:spChg>
        <pc:spChg chg="add del">
          <ac:chgData name="Bahadir Eryilmaz" userId="c19af10337125ad9" providerId="LiveId" clId="{18D62D04-9DDD-4478-AB43-722A2B8D7161}" dt="2022-03-30T17:11:35.749" v="625"/>
          <ac:spMkLst>
            <pc:docMk/>
            <pc:sldMk cId="3922125960" sldId="262"/>
            <ac:spMk id="36" creationId="{7723AC0F-348F-4B67-BAC9-F3049BD209A9}"/>
          </ac:spMkLst>
        </pc:spChg>
        <pc:spChg chg="add del">
          <ac:chgData name="Bahadir Eryilmaz" userId="c19af10337125ad9" providerId="LiveId" clId="{18D62D04-9DDD-4478-AB43-722A2B8D7161}" dt="2022-03-30T17:11:35.749" v="625"/>
          <ac:spMkLst>
            <pc:docMk/>
            <pc:sldMk cId="3922125960" sldId="262"/>
            <ac:spMk id="37" creationId="{1D37744E-F5F6-4ED5-9F5F-21183A8FE771}"/>
          </ac:spMkLst>
        </pc:spChg>
        <pc:spChg chg="add del">
          <ac:chgData name="Bahadir Eryilmaz" userId="c19af10337125ad9" providerId="LiveId" clId="{18D62D04-9DDD-4478-AB43-722A2B8D7161}" dt="2022-03-30T17:11:35.749" v="625"/>
          <ac:spMkLst>
            <pc:docMk/>
            <pc:sldMk cId="3922125960" sldId="262"/>
            <ac:spMk id="39" creationId="{0BCB6D3E-2815-49BC-A13F-4EFD1750965D}"/>
          </ac:spMkLst>
        </pc:spChg>
        <pc:spChg chg="add del">
          <ac:chgData name="Bahadir Eryilmaz" userId="c19af10337125ad9" providerId="LiveId" clId="{18D62D04-9DDD-4478-AB43-722A2B8D7161}" dt="2022-03-30T17:11:35.749" v="625"/>
          <ac:spMkLst>
            <pc:docMk/>
            <pc:sldMk cId="3922125960" sldId="262"/>
            <ac:spMk id="40" creationId="{C77A9593-26A9-4234-8351-9339ABF91361}"/>
          </ac:spMkLst>
        </pc:spChg>
        <pc:picChg chg="mod">
          <ac:chgData name="Bahadir Eryilmaz" userId="c19af10337125ad9" providerId="LiveId" clId="{18D62D04-9DDD-4478-AB43-722A2B8D7161}" dt="2022-03-30T16:58:14.489" v="598" actId="26606"/>
          <ac:picMkLst>
            <pc:docMk/>
            <pc:sldMk cId="3922125960" sldId="262"/>
            <ac:picMk id="19" creationId="{1DC07010-AB03-45C3-B31B-063A9916B89E}"/>
          </ac:picMkLst>
        </pc:picChg>
        <pc:cxnChg chg="add del">
          <ac:chgData name="Bahadir Eryilmaz" userId="c19af10337125ad9" providerId="LiveId" clId="{18D62D04-9DDD-4478-AB43-722A2B8D7161}" dt="2022-03-30T17:11:35.749" v="625"/>
          <ac:cxnSpMkLst>
            <pc:docMk/>
            <pc:sldMk cId="3922125960" sldId="262"/>
            <ac:cxnSpMk id="34" creationId="{6E1AD3BD-190E-448E-9100-7E7AAB9BB996}"/>
          </ac:cxnSpMkLst>
        </pc:cxnChg>
        <pc:cxnChg chg="add del">
          <ac:chgData name="Bahadir Eryilmaz" userId="c19af10337125ad9" providerId="LiveId" clId="{18D62D04-9DDD-4478-AB43-722A2B8D7161}" dt="2022-03-30T17:11:35.749" v="625"/>
          <ac:cxnSpMkLst>
            <pc:docMk/>
            <pc:sldMk cId="3922125960" sldId="262"/>
            <ac:cxnSpMk id="38" creationId="{DD9D7C55-D0C1-4B48-ADC5-A9E322B19608}"/>
          </ac:cxnSpMkLst>
        </pc:cxnChg>
      </pc:sldChg>
      <pc:sldChg chg="addSp delSp modSp mod setBg delDesignElem modNotesTx">
        <pc:chgData name="Bahadir Eryilmaz" userId="c19af10337125ad9" providerId="LiveId" clId="{18D62D04-9DDD-4478-AB43-722A2B8D7161}" dt="2022-03-30T17:58:54.382" v="754" actId="20577"/>
        <pc:sldMkLst>
          <pc:docMk/>
          <pc:sldMk cId="1434626520" sldId="263"/>
        </pc:sldMkLst>
        <pc:spChg chg="mod">
          <ac:chgData name="Bahadir Eryilmaz" userId="c19af10337125ad9" providerId="LiveId" clId="{18D62D04-9DDD-4478-AB43-722A2B8D7161}" dt="2022-03-30T17:12:24.002" v="639"/>
          <ac:spMkLst>
            <pc:docMk/>
            <pc:sldMk cId="1434626520" sldId="263"/>
            <ac:spMk id="2" creationId="{7272A8B2-D58C-40F5-84D6-E02A42F5265F}"/>
          </ac:spMkLst>
        </pc:spChg>
        <pc:spChg chg="mod ord">
          <ac:chgData name="Bahadir Eryilmaz" userId="c19af10337125ad9" providerId="LiveId" clId="{18D62D04-9DDD-4478-AB43-722A2B8D7161}" dt="2022-03-30T17:12:24.002" v="639"/>
          <ac:spMkLst>
            <pc:docMk/>
            <pc:sldMk cId="1434626520" sldId="263"/>
            <ac:spMk id="7" creationId="{E1DED348-1F3A-4E3D-B317-CC9FCBFF8843}"/>
          </ac:spMkLst>
        </pc:spChg>
        <pc:spChg chg="add del">
          <ac:chgData name="Bahadir Eryilmaz" userId="c19af10337125ad9" providerId="LiveId" clId="{18D62D04-9DDD-4478-AB43-722A2B8D7161}" dt="2022-03-30T16:53:50.272" v="553"/>
          <ac:spMkLst>
            <pc:docMk/>
            <pc:sldMk cId="1434626520" sldId="263"/>
            <ac:spMk id="12" creationId="{C4879EFC-8E62-4E00-973C-C45EE9EC676D}"/>
          </ac:spMkLst>
        </pc:spChg>
        <pc:spChg chg="add del">
          <ac:chgData name="Bahadir Eryilmaz" userId="c19af10337125ad9" providerId="LiveId" clId="{18D62D04-9DDD-4478-AB43-722A2B8D7161}" dt="2022-03-30T16:53:50.272" v="553"/>
          <ac:spMkLst>
            <pc:docMk/>
            <pc:sldMk cId="1434626520" sldId="263"/>
            <ac:spMk id="14" creationId="{D6A9C53F-5F90-40A5-8C85-5412D39C8C68}"/>
          </ac:spMkLst>
        </pc:spChg>
        <pc:spChg chg="add del">
          <ac:chgData name="Bahadir Eryilmaz" userId="c19af10337125ad9" providerId="LiveId" clId="{18D62D04-9DDD-4478-AB43-722A2B8D7161}" dt="2022-03-30T16:48:42.654" v="379"/>
          <ac:spMkLst>
            <pc:docMk/>
            <pc:sldMk cId="1434626520" sldId="263"/>
            <ac:spMk id="38" creationId="{7316481C-0A49-4796-812B-0D64F063B720}"/>
          </ac:spMkLst>
        </pc:spChg>
        <pc:spChg chg="add del">
          <ac:chgData name="Bahadir Eryilmaz" userId="c19af10337125ad9" providerId="LiveId" clId="{18D62D04-9DDD-4478-AB43-722A2B8D7161}" dt="2022-03-30T16:48:42.654" v="379"/>
          <ac:spMkLst>
            <pc:docMk/>
            <pc:sldMk cId="1434626520" sldId="263"/>
            <ac:spMk id="39" creationId="{D9F5512A-48E1-4C07-B75E-3CCC517B6804}"/>
          </ac:spMkLst>
        </pc:spChg>
        <pc:spChg chg="add del">
          <ac:chgData name="Bahadir Eryilmaz" userId="c19af10337125ad9" providerId="LiveId" clId="{18D62D04-9DDD-4478-AB43-722A2B8D7161}" dt="2022-03-30T16:48:42.654" v="379"/>
          <ac:spMkLst>
            <pc:docMk/>
            <pc:sldMk cId="1434626520" sldId="263"/>
            <ac:spMk id="40" creationId="{A5271697-90F1-4A23-8EF2-0179F2EAFACB}"/>
          </ac:spMkLst>
        </pc:spChg>
        <pc:grpChg chg="add del">
          <ac:chgData name="Bahadir Eryilmaz" userId="c19af10337125ad9" providerId="LiveId" clId="{18D62D04-9DDD-4478-AB43-722A2B8D7161}" dt="2022-03-30T16:48:42.654" v="379"/>
          <ac:grpSpMkLst>
            <pc:docMk/>
            <pc:sldMk cId="1434626520" sldId="263"/>
            <ac:grpSpMk id="41" creationId="{0924561D-756D-410B-973A-E68C2552C20C}"/>
          </ac:grpSpMkLst>
        </pc:grpChg>
        <pc:picChg chg="mod ord">
          <ac:chgData name="Bahadir Eryilmaz" userId="c19af10337125ad9" providerId="LiveId" clId="{18D62D04-9DDD-4478-AB43-722A2B8D7161}" dt="2022-03-30T16:52:13.139" v="535" actId="26606"/>
          <ac:picMkLst>
            <pc:docMk/>
            <pc:sldMk cId="1434626520" sldId="263"/>
            <ac:picMk id="4" creationId="{67828F9C-5A25-4162-80E2-2DB6DB05252E}"/>
          </ac:picMkLst>
        </pc:picChg>
        <pc:picChg chg="mod">
          <ac:chgData name="Bahadir Eryilmaz" userId="c19af10337125ad9" providerId="LiveId" clId="{18D62D04-9DDD-4478-AB43-722A2B8D7161}" dt="2022-03-30T16:52:13.139" v="535" actId="26606"/>
          <ac:picMkLst>
            <pc:docMk/>
            <pc:sldMk cId="1434626520" sldId="263"/>
            <ac:picMk id="6" creationId="{63FF6E1B-C2D0-4B04-8C3A-A19185C922C4}"/>
          </ac:picMkLst>
        </pc:picChg>
        <pc:picChg chg="del">
          <ac:chgData name="Bahadir Eryilmaz" userId="c19af10337125ad9" providerId="LiveId" clId="{18D62D04-9DDD-4478-AB43-722A2B8D7161}" dt="2022-03-30T16:42:29.906" v="161" actId="478"/>
          <ac:picMkLst>
            <pc:docMk/>
            <pc:sldMk cId="1434626520" sldId="263"/>
            <ac:picMk id="48" creationId="{259A3D82-8392-42BE-B883-E14EC74DB217}"/>
          </ac:picMkLst>
        </pc:picChg>
      </pc:sldChg>
      <pc:sldChg chg="delSp modSp mod">
        <pc:chgData name="Bahadir Eryilmaz" userId="c19af10337125ad9" providerId="LiveId" clId="{18D62D04-9DDD-4478-AB43-722A2B8D7161}" dt="2022-03-30T17:12:24.002" v="639"/>
        <pc:sldMkLst>
          <pc:docMk/>
          <pc:sldMk cId="2294041625" sldId="264"/>
        </pc:sldMkLst>
        <pc:spChg chg="mod">
          <ac:chgData name="Bahadir Eryilmaz" userId="c19af10337125ad9" providerId="LiveId" clId="{18D62D04-9DDD-4478-AB43-722A2B8D7161}" dt="2022-03-30T17:12:24.002" v="639"/>
          <ac:spMkLst>
            <pc:docMk/>
            <pc:sldMk cId="2294041625" sldId="264"/>
            <ac:spMk id="2" creationId="{EF8BBA8A-E2C2-4553-B286-88DF73CB4CAC}"/>
          </ac:spMkLst>
        </pc:spChg>
        <pc:spChg chg="mod">
          <ac:chgData name="Bahadir Eryilmaz" userId="c19af10337125ad9" providerId="LiveId" clId="{18D62D04-9DDD-4478-AB43-722A2B8D7161}" dt="2022-03-30T17:12:24.002" v="639"/>
          <ac:spMkLst>
            <pc:docMk/>
            <pc:sldMk cId="2294041625" sldId="264"/>
            <ac:spMk id="3" creationId="{6D5B6495-8753-4D7B-B512-1039E4724138}"/>
          </ac:spMkLst>
        </pc:spChg>
        <pc:picChg chg="del">
          <ac:chgData name="Bahadir Eryilmaz" userId="c19af10337125ad9" providerId="LiveId" clId="{18D62D04-9DDD-4478-AB43-722A2B8D7161}" dt="2022-03-30T16:42:33.975" v="162" actId="478"/>
          <ac:picMkLst>
            <pc:docMk/>
            <pc:sldMk cId="2294041625" sldId="264"/>
            <ac:picMk id="46" creationId="{ECC78392-1937-46DC-9F07-8FBDBDB83455}"/>
          </ac:picMkLst>
        </pc:picChg>
      </pc:sldChg>
      <pc:sldChg chg="addSp delSp modSp mod setBg delDesignElem">
        <pc:chgData name="Bahadir Eryilmaz" userId="c19af10337125ad9" providerId="LiveId" clId="{18D62D04-9DDD-4478-AB43-722A2B8D7161}" dt="2022-03-30T17:14:09.310" v="659" actId="207"/>
        <pc:sldMkLst>
          <pc:docMk/>
          <pc:sldMk cId="3382629810" sldId="265"/>
        </pc:sldMkLst>
        <pc:spChg chg="mod">
          <ac:chgData name="Bahadir Eryilmaz" userId="c19af10337125ad9" providerId="LiveId" clId="{18D62D04-9DDD-4478-AB43-722A2B8D7161}" dt="2022-03-30T17:14:09.310" v="659" actId="207"/>
          <ac:spMkLst>
            <pc:docMk/>
            <pc:sldMk cId="3382629810" sldId="265"/>
            <ac:spMk id="2" creationId="{0CBF4521-0ADC-452C-BFC2-2DA649733B18}"/>
          </ac:spMkLst>
        </pc:spChg>
        <pc:spChg chg="del mod">
          <ac:chgData name="Bahadir Eryilmaz" userId="c19af10337125ad9" providerId="LiveId" clId="{18D62D04-9DDD-4478-AB43-722A2B8D7161}" dt="2022-03-30T16:58:52.397" v="600" actId="21"/>
          <ac:spMkLst>
            <pc:docMk/>
            <pc:sldMk cId="3382629810" sldId="265"/>
            <ac:spMk id="3" creationId="{B6611FDD-835B-499F-86A7-BB49A8D7EED9}"/>
          </ac:spMkLst>
        </pc:spChg>
        <pc:spChg chg="mod ord">
          <ac:chgData name="Bahadir Eryilmaz" userId="c19af10337125ad9" providerId="LiveId" clId="{18D62D04-9DDD-4478-AB43-722A2B8D7161}" dt="2022-03-30T17:12:24.002" v="639"/>
          <ac:spMkLst>
            <pc:docMk/>
            <pc:sldMk cId="3382629810" sldId="265"/>
            <ac:spMk id="5" creationId="{C9C4E59A-B83C-4E5F-89BF-C4B8E7706267}"/>
          </ac:spMkLst>
        </pc:spChg>
        <pc:spChg chg="add del">
          <ac:chgData name="Bahadir Eryilmaz" userId="c19af10337125ad9" providerId="LiveId" clId="{18D62D04-9DDD-4478-AB43-722A2B8D7161}" dt="2022-03-30T17:11:35.749" v="625"/>
          <ac:spMkLst>
            <pc:docMk/>
            <pc:sldMk cId="3382629810" sldId="265"/>
            <ac:spMk id="7" creationId="{368A5362-EC3B-4BE3-804B-E6B289AF8A36}"/>
          </ac:spMkLst>
        </pc:spChg>
        <pc:spChg chg="add del">
          <ac:chgData name="Bahadir Eryilmaz" userId="c19af10337125ad9" providerId="LiveId" clId="{18D62D04-9DDD-4478-AB43-722A2B8D7161}" dt="2022-03-30T17:11:35.749" v="625"/>
          <ac:spMkLst>
            <pc:docMk/>
            <pc:sldMk cId="3382629810" sldId="265"/>
            <ac:spMk id="8" creationId="{1D37744E-F5F6-4ED5-9F5F-21183A8FE771}"/>
          </ac:spMkLst>
        </pc:spChg>
        <pc:spChg chg="add del">
          <ac:chgData name="Bahadir Eryilmaz" userId="c19af10337125ad9" providerId="LiveId" clId="{18D62D04-9DDD-4478-AB43-722A2B8D7161}" dt="2022-03-30T16:48:42.654" v="379"/>
          <ac:spMkLst>
            <pc:docMk/>
            <pc:sldMk cId="3382629810" sldId="265"/>
            <ac:spMk id="9" creationId="{A8384FB5-9ADC-4DDC-881B-597D56F5B15D}"/>
          </ac:spMkLst>
        </pc:spChg>
        <pc:spChg chg="add del">
          <ac:chgData name="Bahadir Eryilmaz" userId="c19af10337125ad9" providerId="LiveId" clId="{18D62D04-9DDD-4478-AB43-722A2B8D7161}" dt="2022-03-30T16:53:50.272" v="553"/>
          <ac:spMkLst>
            <pc:docMk/>
            <pc:sldMk cId="3382629810" sldId="265"/>
            <ac:spMk id="10" creationId="{A8908DB7-C3A6-4FCB-9820-CEE02B398C4A}"/>
          </ac:spMkLst>
        </pc:spChg>
        <pc:spChg chg="add del">
          <ac:chgData name="Bahadir Eryilmaz" userId="c19af10337125ad9" providerId="LiveId" clId="{18D62D04-9DDD-4478-AB43-722A2B8D7161}" dt="2022-03-30T16:48:42.654" v="379"/>
          <ac:spMkLst>
            <pc:docMk/>
            <pc:sldMk cId="3382629810" sldId="265"/>
            <ac:spMk id="11" creationId="{91E5A9A7-95C6-4F4F-B00E-C82E07FE62EF}"/>
          </ac:spMkLst>
        </pc:spChg>
        <pc:spChg chg="add del">
          <ac:chgData name="Bahadir Eryilmaz" userId="c19af10337125ad9" providerId="LiveId" clId="{18D62D04-9DDD-4478-AB43-722A2B8D7161}" dt="2022-03-30T16:53:50.272" v="553"/>
          <ac:spMkLst>
            <pc:docMk/>
            <pc:sldMk cId="3382629810" sldId="265"/>
            <ac:spMk id="12" creationId="{535742DD-1B16-4E9D-B715-0D74B4574A68}"/>
          </ac:spMkLst>
        </pc:spChg>
        <pc:spChg chg="add del">
          <ac:chgData name="Bahadir Eryilmaz" userId="c19af10337125ad9" providerId="LiveId" clId="{18D62D04-9DDD-4478-AB43-722A2B8D7161}" dt="2022-03-30T16:48:42.654" v="379"/>
          <ac:spMkLst>
            <pc:docMk/>
            <pc:sldMk cId="3382629810" sldId="265"/>
            <ac:spMk id="13" creationId="{D07DD2DE-F619-49DD-B5E7-03A290FF4ED1}"/>
          </ac:spMkLst>
        </pc:spChg>
        <pc:spChg chg="add del">
          <ac:chgData name="Bahadir Eryilmaz" userId="c19af10337125ad9" providerId="LiveId" clId="{18D62D04-9DDD-4478-AB43-722A2B8D7161}" dt="2022-03-30T16:48:42.654" v="379"/>
          <ac:spMkLst>
            <pc:docMk/>
            <pc:sldMk cId="3382629810" sldId="265"/>
            <ac:spMk id="15" creationId="{85149191-5F60-4A28-AAFF-039F96B0F3EC}"/>
          </ac:spMkLst>
        </pc:spChg>
        <pc:spChg chg="add del">
          <ac:chgData name="Bahadir Eryilmaz" userId="c19af10337125ad9" providerId="LiveId" clId="{18D62D04-9DDD-4478-AB43-722A2B8D7161}" dt="2022-03-30T17:11:35.749" v="625"/>
          <ac:spMkLst>
            <pc:docMk/>
            <pc:sldMk cId="3382629810" sldId="265"/>
            <ac:spMk id="16" creationId="{0BCB6D3E-2815-49BC-A13F-4EFD1750965D}"/>
          </ac:spMkLst>
        </pc:spChg>
        <pc:spChg chg="add del">
          <ac:chgData name="Bahadir Eryilmaz" userId="c19af10337125ad9" providerId="LiveId" clId="{18D62D04-9DDD-4478-AB43-722A2B8D7161}" dt="2022-03-30T16:48:42.654" v="379"/>
          <ac:spMkLst>
            <pc:docMk/>
            <pc:sldMk cId="3382629810" sldId="265"/>
            <ac:spMk id="17" creationId="{F8260ED5-17F7-4158-B241-D51DD4CF1B7E}"/>
          </ac:spMkLst>
        </pc:spChg>
        <pc:spChg chg="add del">
          <ac:chgData name="Bahadir Eryilmaz" userId="c19af10337125ad9" providerId="LiveId" clId="{18D62D04-9DDD-4478-AB43-722A2B8D7161}" dt="2022-03-30T17:11:35.749" v="625"/>
          <ac:spMkLst>
            <pc:docMk/>
            <pc:sldMk cId="3382629810" sldId="265"/>
            <ac:spMk id="18" creationId="{C77A9593-26A9-4234-8351-9339ABF91361}"/>
          </ac:spMkLst>
        </pc:spChg>
        <pc:spChg chg="add mod">
          <ac:chgData name="Bahadir Eryilmaz" userId="c19af10337125ad9" providerId="LiveId" clId="{18D62D04-9DDD-4478-AB43-722A2B8D7161}" dt="2022-03-30T16:59:05.178" v="603" actId="1076"/>
          <ac:spMkLst>
            <pc:docMk/>
            <pc:sldMk cId="3382629810" sldId="265"/>
            <ac:spMk id="21" creationId="{E8E7DFF4-264C-48EE-9929-9833E64EEE8E}"/>
          </ac:spMkLst>
        </pc:spChg>
        <pc:spChg chg="add del">
          <ac:chgData name="Bahadir Eryilmaz" userId="c19af10337125ad9" providerId="LiveId" clId="{18D62D04-9DDD-4478-AB43-722A2B8D7161}" dt="2022-03-30T17:11:35.749" v="625"/>
          <ac:spMkLst>
            <pc:docMk/>
            <pc:sldMk cId="3382629810" sldId="265"/>
            <ac:spMk id="22" creationId="{7723AC0F-348F-4B67-BAC9-F3049BD209A9}"/>
          </ac:spMkLst>
        </pc:spChg>
        <pc:picChg chg="mod">
          <ac:chgData name="Bahadir Eryilmaz" userId="c19af10337125ad9" providerId="LiveId" clId="{18D62D04-9DDD-4478-AB43-722A2B8D7161}" dt="2022-03-30T16:58:56.895" v="601" actId="26606"/>
          <ac:picMkLst>
            <pc:docMk/>
            <pc:sldMk cId="3382629810" sldId="265"/>
            <ac:picMk id="4" creationId="{22B31A81-C734-43C7-9F0B-3D5A03A8D835}"/>
          </ac:picMkLst>
        </pc:picChg>
        <pc:cxnChg chg="add del">
          <ac:chgData name="Bahadir Eryilmaz" userId="c19af10337125ad9" providerId="LiveId" clId="{18D62D04-9DDD-4478-AB43-722A2B8D7161}" dt="2022-03-30T17:11:35.749" v="625"/>
          <ac:cxnSpMkLst>
            <pc:docMk/>
            <pc:sldMk cId="3382629810" sldId="265"/>
            <ac:cxnSpMk id="14" creationId="{DD9D7C55-D0C1-4B48-ADC5-A9E322B19608}"/>
          </ac:cxnSpMkLst>
        </pc:cxnChg>
        <pc:cxnChg chg="add del">
          <ac:chgData name="Bahadir Eryilmaz" userId="c19af10337125ad9" providerId="LiveId" clId="{18D62D04-9DDD-4478-AB43-722A2B8D7161}" dt="2022-03-30T17:11:35.749" v="625"/>
          <ac:cxnSpMkLst>
            <pc:docMk/>
            <pc:sldMk cId="3382629810" sldId="265"/>
            <ac:cxnSpMk id="20" creationId="{6E1AD3BD-190E-448E-9100-7E7AAB9BB996}"/>
          </ac:cxnSpMkLst>
        </pc:cxnChg>
      </pc:sldChg>
      <pc:sldChg chg="addSp delSp modSp mod delDesignElem">
        <pc:chgData name="Bahadir Eryilmaz" userId="c19af10337125ad9" providerId="LiveId" clId="{18D62D04-9DDD-4478-AB43-722A2B8D7161}" dt="2022-03-30T17:17:43.281" v="709" actId="1076"/>
        <pc:sldMkLst>
          <pc:docMk/>
          <pc:sldMk cId="3839101139" sldId="266"/>
        </pc:sldMkLst>
        <pc:spChg chg="mod">
          <ac:chgData name="Bahadir Eryilmaz" userId="c19af10337125ad9" providerId="LiveId" clId="{18D62D04-9DDD-4478-AB43-722A2B8D7161}" dt="2022-03-30T17:17:43.281" v="709" actId="1076"/>
          <ac:spMkLst>
            <pc:docMk/>
            <pc:sldMk cId="3839101139" sldId="266"/>
            <ac:spMk id="2" creationId="{F7340D1C-D9CB-4D8F-B611-7A18853D6331}"/>
          </ac:spMkLst>
        </pc:spChg>
        <pc:spChg chg="mod">
          <ac:chgData name="Bahadir Eryilmaz" userId="c19af10337125ad9" providerId="LiveId" clId="{18D62D04-9DDD-4478-AB43-722A2B8D7161}" dt="2022-03-30T17:12:24.002" v="639"/>
          <ac:spMkLst>
            <pc:docMk/>
            <pc:sldMk cId="3839101139" sldId="266"/>
            <ac:spMk id="3" creationId="{82932EA7-E015-43D8-BB76-A2CFD88EC422}"/>
          </ac:spMkLst>
        </pc:spChg>
        <pc:spChg chg="add del">
          <ac:chgData name="Bahadir Eryilmaz" userId="c19af10337125ad9" providerId="LiveId" clId="{18D62D04-9DDD-4478-AB43-722A2B8D7161}" dt="2022-03-30T16:48:42.654" v="379"/>
          <ac:spMkLst>
            <pc:docMk/>
            <pc:sldMk cId="3839101139" sldId="266"/>
            <ac:spMk id="17" creationId="{398F3DEE-0E56-499F-AFAE-C2DA7C2C815B}"/>
          </ac:spMkLst>
        </pc:spChg>
        <pc:spChg chg="add del">
          <ac:chgData name="Bahadir Eryilmaz" userId="c19af10337125ad9" providerId="LiveId" clId="{18D62D04-9DDD-4478-AB43-722A2B8D7161}" dt="2022-03-30T16:48:42.654" v="379"/>
          <ac:spMkLst>
            <pc:docMk/>
            <pc:sldMk cId="3839101139" sldId="266"/>
            <ac:spMk id="19" creationId="{E85CCF60-79A2-440A-86A2-1A64A59F7B5C}"/>
          </ac:spMkLst>
        </pc:spChg>
        <pc:spChg chg="add del">
          <ac:chgData name="Bahadir Eryilmaz" userId="c19af10337125ad9" providerId="LiveId" clId="{18D62D04-9DDD-4478-AB43-722A2B8D7161}" dt="2022-03-30T16:48:42.654" v="379"/>
          <ac:spMkLst>
            <pc:docMk/>
            <pc:sldMk cId="3839101139" sldId="266"/>
            <ac:spMk id="21" creationId="{3F2162BA-EECD-43E0-99D9-C00B19482E50}"/>
          </ac:spMkLst>
        </pc:spChg>
        <pc:spChg chg="add del">
          <ac:chgData name="Bahadir Eryilmaz" userId="c19af10337125ad9" providerId="LiveId" clId="{18D62D04-9DDD-4478-AB43-722A2B8D7161}" dt="2022-03-30T16:48:42.654" v="379"/>
          <ac:spMkLst>
            <pc:docMk/>
            <pc:sldMk cId="3839101139" sldId="266"/>
            <ac:spMk id="23" creationId="{160DB805-F71F-46BB-A8CC-74F6D8306F98}"/>
          </ac:spMkLst>
        </pc:spChg>
        <pc:spChg chg="add del">
          <ac:chgData name="Bahadir Eryilmaz" userId="c19af10337125ad9" providerId="LiveId" clId="{18D62D04-9DDD-4478-AB43-722A2B8D7161}" dt="2022-03-30T16:48:42.654" v="379"/>
          <ac:spMkLst>
            <pc:docMk/>
            <pc:sldMk cId="3839101139" sldId="266"/>
            <ac:spMk id="25" creationId="{6F91054C-3439-420E-88EB-F0A5637EC5C4}"/>
          </ac:spMkLst>
        </pc:spChg>
        <pc:picChg chg="del">
          <ac:chgData name="Bahadir Eryilmaz" userId="c19af10337125ad9" providerId="LiveId" clId="{18D62D04-9DDD-4478-AB43-722A2B8D7161}" dt="2022-03-30T16:42:38.158" v="163" actId="478"/>
          <ac:picMkLst>
            <pc:docMk/>
            <pc:sldMk cId="3839101139" sldId="266"/>
            <ac:picMk id="14" creationId="{F841208F-3700-468C-88B3-75F643D0B64F}"/>
          </ac:picMkLst>
        </pc:picChg>
      </pc:sldChg>
      <pc:sldChg chg="delSp modSp mod setBg">
        <pc:chgData name="Bahadir Eryilmaz" userId="c19af10337125ad9" providerId="LiveId" clId="{18D62D04-9DDD-4478-AB43-722A2B8D7161}" dt="2022-03-30T17:12:24.002" v="639"/>
        <pc:sldMkLst>
          <pc:docMk/>
          <pc:sldMk cId="27952706" sldId="267"/>
        </pc:sldMkLst>
        <pc:spChg chg="mod">
          <ac:chgData name="Bahadir Eryilmaz" userId="c19af10337125ad9" providerId="LiveId" clId="{18D62D04-9DDD-4478-AB43-722A2B8D7161}" dt="2022-03-30T17:12:24.002" v="639"/>
          <ac:spMkLst>
            <pc:docMk/>
            <pc:sldMk cId="27952706" sldId="267"/>
            <ac:spMk id="2" creationId="{34149D25-C200-4561-8562-14101E885DB8}"/>
          </ac:spMkLst>
        </pc:spChg>
        <pc:spChg chg="mod">
          <ac:chgData name="Bahadir Eryilmaz" userId="c19af10337125ad9" providerId="LiveId" clId="{18D62D04-9DDD-4478-AB43-722A2B8D7161}" dt="2022-03-30T17:12:24.002" v="639"/>
          <ac:spMkLst>
            <pc:docMk/>
            <pc:sldMk cId="27952706" sldId="267"/>
            <ac:spMk id="3" creationId="{EA616BF5-3882-4E49-85AD-C323AC9A5D33}"/>
          </ac:spMkLst>
        </pc:spChg>
        <pc:picChg chg="del">
          <ac:chgData name="Bahadir Eryilmaz" userId="c19af10337125ad9" providerId="LiveId" clId="{18D62D04-9DDD-4478-AB43-722A2B8D7161}" dt="2022-03-30T16:43:32.597" v="193" actId="478"/>
          <ac:picMkLst>
            <pc:docMk/>
            <pc:sldMk cId="27952706" sldId="267"/>
            <ac:picMk id="8" creationId="{C6EFAE56-359B-43C6-A6D3-F43B83808949}"/>
          </ac:picMkLst>
        </pc:picChg>
      </pc:sldChg>
      <pc:sldChg chg="addSp delSp modSp mod setBg">
        <pc:chgData name="Bahadir Eryilmaz" userId="c19af10337125ad9" providerId="LiveId" clId="{18D62D04-9DDD-4478-AB43-722A2B8D7161}" dt="2022-03-30T17:12:24.002" v="639"/>
        <pc:sldMkLst>
          <pc:docMk/>
          <pc:sldMk cId="3757032995" sldId="268"/>
        </pc:sldMkLst>
        <pc:spChg chg="mod ord">
          <ac:chgData name="Bahadir Eryilmaz" userId="c19af10337125ad9" providerId="LiveId" clId="{18D62D04-9DDD-4478-AB43-722A2B8D7161}" dt="2022-03-30T17:12:24.002" v="639"/>
          <ac:spMkLst>
            <pc:docMk/>
            <pc:sldMk cId="3757032995" sldId="268"/>
            <ac:spMk id="2" creationId="{B19D58C5-9634-4F3B-90A2-1D1F9479C437}"/>
          </ac:spMkLst>
        </pc:spChg>
        <pc:spChg chg="add del">
          <ac:chgData name="Bahadir Eryilmaz" userId="c19af10337125ad9" providerId="LiveId" clId="{18D62D04-9DDD-4478-AB43-722A2B8D7161}" dt="2022-03-30T16:53:38.623" v="548" actId="26606"/>
          <ac:spMkLst>
            <pc:docMk/>
            <pc:sldMk cId="3757032995" sldId="268"/>
            <ac:spMk id="9" creationId="{DA2E7C1E-2B5A-4BBA-AE51-1CD8C19309D7}"/>
          </ac:spMkLst>
        </pc:spChg>
        <pc:spChg chg="add del">
          <ac:chgData name="Bahadir Eryilmaz" userId="c19af10337125ad9" providerId="LiveId" clId="{18D62D04-9DDD-4478-AB43-722A2B8D7161}" dt="2022-03-30T16:53:38.623" v="548" actId="26606"/>
          <ac:spMkLst>
            <pc:docMk/>
            <pc:sldMk cId="3757032995" sldId="268"/>
            <ac:spMk id="11" creationId="{43DF76B1-5174-4FAF-9D19-FFEE98426836}"/>
          </ac:spMkLst>
        </pc:spChg>
        <pc:picChg chg="del">
          <ac:chgData name="Bahadir Eryilmaz" userId="c19af10337125ad9" providerId="LiveId" clId="{18D62D04-9DDD-4478-AB43-722A2B8D7161}" dt="2022-03-30T16:43:34.164" v="194" actId="478"/>
          <ac:picMkLst>
            <pc:docMk/>
            <pc:sldMk cId="3757032995" sldId="268"/>
            <ac:picMk id="4" creationId="{65AD4451-D2DB-4CAB-B7D3-AA7CD3C27587}"/>
          </ac:picMkLst>
        </pc:picChg>
        <pc:picChg chg="add mod">
          <ac:chgData name="Bahadir Eryilmaz" userId="c19af10337125ad9" providerId="LiveId" clId="{18D62D04-9DDD-4478-AB43-722A2B8D7161}" dt="2022-03-30T16:53:38.623" v="548" actId="26606"/>
          <ac:picMkLst>
            <pc:docMk/>
            <pc:sldMk cId="3757032995" sldId="268"/>
            <ac:picMk id="4" creationId="{A8F6EF4D-0054-4FF2-B444-B9AA200351F4}"/>
          </ac:picMkLst>
        </pc:picChg>
        <pc:picChg chg="del">
          <ac:chgData name="Bahadir Eryilmaz" userId="c19af10337125ad9" providerId="LiveId" clId="{18D62D04-9DDD-4478-AB43-722A2B8D7161}" dt="2022-03-30T16:47:52.810" v="361" actId="478"/>
          <ac:picMkLst>
            <pc:docMk/>
            <pc:sldMk cId="3757032995" sldId="268"/>
            <ac:picMk id="5" creationId="{9BAC945B-D909-4E4F-B882-12023BD5E697}"/>
          </ac:picMkLst>
        </pc:picChg>
      </pc:sldChg>
      <pc:sldChg chg="delSp modSp mod setBg">
        <pc:chgData name="Bahadir Eryilmaz" userId="c19af10337125ad9" providerId="LiveId" clId="{18D62D04-9DDD-4478-AB43-722A2B8D7161}" dt="2022-03-30T17:12:24.002" v="639"/>
        <pc:sldMkLst>
          <pc:docMk/>
          <pc:sldMk cId="644797222" sldId="269"/>
        </pc:sldMkLst>
        <pc:spChg chg="mod">
          <ac:chgData name="Bahadir Eryilmaz" userId="c19af10337125ad9" providerId="LiveId" clId="{18D62D04-9DDD-4478-AB43-722A2B8D7161}" dt="2022-03-30T17:12:24.002" v="639"/>
          <ac:spMkLst>
            <pc:docMk/>
            <pc:sldMk cId="644797222" sldId="269"/>
            <ac:spMk id="4" creationId="{294E69D2-D7A3-4047-810C-EA265B9D13D7}"/>
          </ac:spMkLst>
        </pc:spChg>
        <pc:spChg chg="mod">
          <ac:chgData name="Bahadir Eryilmaz" userId="c19af10337125ad9" providerId="LiveId" clId="{18D62D04-9DDD-4478-AB43-722A2B8D7161}" dt="2022-03-30T17:12:24.002" v="639"/>
          <ac:spMkLst>
            <pc:docMk/>
            <pc:sldMk cId="644797222" sldId="269"/>
            <ac:spMk id="10" creationId="{66F05804-C126-444C-9F68-E1E2C0E74FCB}"/>
          </ac:spMkLst>
        </pc:spChg>
        <pc:picChg chg="del">
          <ac:chgData name="Bahadir Eryilmaz" userId="c19af10337125ad9" providerId="LiveId" clId="{18D62D04-9DDD-4478-AB43-722A2B8D7161}" dt="2022-03-30T16:46:34.583" v="357" actId="478"/>
          <ac:picMkLst>
            <pc:docMk/>
            <pc:sldMk cId="644797222" sldId="269"/>
            <ac:picMk id="11" creationId="{1B828E53-8132-4C97-866F-6499D8C79304}"/>
          </ac:picMkLst>
        </pc:picChg>
      </pc:sldChg>
      <pc:sldChg chg="addSp delSp modSp mod setBg">
        <pc:chgData name="Bahadir Eryilmaz" userId="c19af10337125ad9" providerId="LiveId" clId="{18D62D04-9DDD-4478-AB43-722A2B8D7161}" dt="2022-03-30T17:12:24.002" v="639"/>
        <pc:sldMkLst>
          <pc:docMk/>
          <pc:sldMk cId="4044259898" sldId="270"/>
        </pc:sldMkLst>
        <pc:spChg chg="mod">
          <ac:chgData name="Bahadir Eryilmaz" userId="c19af10337125ad9" providerId="LiveId" clId="{18D62D04-9DDD-4478-AB43-722A2B8D7161}" dt="2022-03-30T17:12:24.002" v="639"/>
          <ac:spMkLst>
            <pc:docMk/>
            <pc:sldMk cId="4044259898" sldId="270"/>
            <ac:spMk id="2" creationId="{56733F98-9A66-4638-AD9A-79C820926E66}"/>
          </ac:spMkLst>
        </pc:spChg>
        <pc:spChg chg="add del">
          <ac:chgData name="Bahadir Eryilmaz" userId="c19af10337125ad9" providerId="LiveId" clId="{18D62D04-9DDD-4478-AB43-722A2B8D7161}" dt="2022-03-30T16:53:38.239" v="547" actId="26606"/>
          <ac:spMkLst>
            <pc:docMk/>
            <pc:sldMk cId="4044259898" sldId="270"/>
            <ac:spMk id="10" creationId="{DA2E7C1E-2B5A-4BBA-AE51-1CD8C19309D7}"/>
          </ac:spMkLst>
        </pc:spChg>
        <pc:spChg chg="add del">
          <ac:chgData name="Bahadir Eryilmaz" userId="c19af10337125ad9" providerId="LiveId" clId="{18D62D04-9DDD-4478-AB43-722A2B8D7161}" dt="2022-03-30T16:53:38.239" v="547" actId="26606"/>
          <ac:spMkLst>
            <pc:docMk/>
            <pc:sldMk cId="4044259898" sldId="270"/>
            <ac:spMk id="12" creationId="{43DF76B1-5174-4FAF-9D19-FFEE98426836}"/>
          </ac:spMkLst>
        </pc:spChg>
        <pc:picChg chg="del">
          <ac:chgData name="Bahadir Eryilmaz" userId="c19af10337125ad9" providerId="LiveId" clId="{18D62D04-9DDD-4478-AB43-722A2B8D7161}" dt="2022-03-30T16:43:35.636" v="195" actId="478"/>
          <ac:picMkLst>
            <pc:docMk/>
            <pc:sldMk cId="4044259898" sldId="270"/>
            <ac:picMk id="4" creationId="{5FDFFAB7-2229-4E76-B0EF-89C3F4AC1D12}"/>
          </ac:picMkLst>
        </pc:picChg>
        <pc:picChg chg="mod">
          <ac:chgData name="Bahadir Eryilmaz" userId="c19af10337125ad9" providerId="LiveId" clId="{18D62D04-9DDD-4478-AB43-722A2B8D7161}" dt="2022-03-30T16:53:38.239" v="547" actId="26606"/>
          <ac:picMkLst>
            <pc:docMk/>
            <pc:sldMk cId="4044259898" sldId="270"/>
            <ac:picMk id="5" creationId="{C5C594FB-1839-435A-8B8F-1553AF15CCAC}"/>
          </ac:picMkLst>
        </pc:picChg>
      </pc:sldChg>
      <pc:sldChg chg="addSp delSp modSp mod setBg">
        <pc:chgData name="Bahadir Eryilmaz" userId="c19af10337125ad9" providerId="LiveId" clId="{18D62D04-9DDD-4478-AB43-722A2B8D7161}" dt="2022-03-30T17:12:24.002" v="639"/>
        <pc:sldMkLst>
          <pc:docMk/>
          <pc:sldMk cId="1757894951" sldId="271"/>
        </pc:sldMkLst>
        <pc:spChg chg="mod">
          <ac:chgData name="Bahadir Eryilmaz" userId="c19af10337125ad9" providerId="LiveId" clId="{18D62D04-9DDD-4478-AB43-722A2B8D7161}" dt="2022-03-30T17:12:24.002" v="639"/>
          <ac:spMkLst>
            <pc:docMk/>
            <pc:sldMk cId="1757894951" sldId="271"/>
            <ac:spMk id="2" creationId="{47B67456-7CBF-4407-83EB-713396F35D19}"/>
          </ac:spMkLst>
        </pc:spChg>
        <pc:spChg chg="add del">
          <ac:chgData name="Bahadir Eryilmaz" userId="c19af10337125ad9" providerId="LiveId" clId="{18D62D04-9DDD-4478-AB43-722A2B8D7161}" dt="2022-03-30T16:53:37.781" v="546" actId="26606"/>
          <ac:spMkLst>
            <pc:docMk/>
            <pc:sldMk cId="1757894951" sldId="271"/>
            <ac:spMk id="10" creationId="{DA2E7C1E-2B5A-4BBA-AE51-1CD8C19309D7}"/>
          </ac:spMkLst>
        </pc:spChg>
        <pc:spChg chg="add del">
          <ac:chgData name="Bahadir Eryilmaz" userId="c19af10337125ad9" providerId="LiveId" clId="{18D62D04-9DDD-4478-AB43-722A2B8D7161}" dt="2022-03-30T16:53:37.781" v="546" actId="26606"/>
          <ac:spMkLst>
            <pc:docMk/>
            <pc:sldMk cId="1757894951" sldId="271"/>
            <ac:spMk id="12" creationId="{43DF76B1-5174-4FAF-9D19-FFEE98426836}"/>
          </ac:spMkLst>
        </pc:spChg>
        <pc:picChg chg="del">
          <ac:chgData name="Bahadir Eryilmaz" userId="c19af10337125ad9" providerId="LiveId" clId="{18D62D04-9DDD-4478-AB43-722A2B8D7161}" dt="2022-03-30T16:43:36.629" v="196" actId="478"/>
          <ac:picMkLst>
            <pc:docMk/>
            <pc:sldMk cId="1757894951" sldId="271"/>
            <ac:picMk id="4" creationId="{24FD9F9E-6B42-4C0B-AF65-81B0724EC634}"/>
          </ac:picMkLst>
        </pc:picChg>
        <pc:picChg chg="mod">
          <ac:chgData name="Bahadir Eryilmaz" userId="c19af10337125ad9" providerId="LiveId" clId="{18D62D04-9DDD-4478-AB43-722A2B8D7161}" dt="2022-03-30T16:53:37.781" v="546" actId="26606"/>
          <ac:picMkLst>
            <pc:docMk/>
            <pc:sldMk cId="1757894951" sldId="271"/>
            <ac:picMk id="5" creationId="{4E2C2662-801F-4D41-91D9-BE3A8A454B66}"/>
          </ac:picMkLst>
        </pc:picChg>
      </pc:sldChg>
      <pc:sldChg chg="delSp modSp mod setBg">
        <pc:chgData name="Bahadir Eryilmaz" userId="c19af10337125ad9" providerId="LiveId" clId="{18D62D04-9DDD-4478-AB43-722A2B8D7161}" dt="2022-03-30T17:15:31.069" v="675" actId="14100"/>
        <pc:sldMkLst>
          <pc:docMk/>
          <pc:sldMk cId="2131491793" sldId="272"/>
        </pc:sldMkLst>
        <pc:spChg chg="mod">
          <ac:chgData name="Bahadir Eryilmaz" userId="c19af10337125ad9" providerId="LiveId" clId="{18D62D04-9DDD-4478-AB43-722A2B8D7161}" dt="2022-03-30T17:12:24.002" v="639"/>
          <ac:spMkLst>
            <pc:docMk/>
            <pc:sldMk cId="2131491793" sldId="272"/>
            <ac:spMk id="2" creationId="{744044B4-19D3-42AA-AB2D-AB5A02D3224F}"/>
          </ac:spMkLst>
        </pc:spChg>
        <pc:spChg chg="mod">
          <ac:chgData name="Bahadir Eryilmaz" userId="c19af10337125ad9" providerId="LiveId" clId="{18D62D04-9DDD-4478-AB43-722A2B8D7161}" dt="2022-03-30T17:12:24.002" v="639"/>
          <ac:spMkLst>
            <pc:docMk/>
            <pc:sldMk cId="2131491793" sldId="272"/>
            <ac:spMk id="3" creationId="{2AFA16EC-4AA5-49FA-A204-29D5D3AC0B83}"/>
          </ac:spMkLst>
        </pc:spChg>
        <pc:spChg chg="mod">
          <ac:chgData name="Bahadir Eryilmaz" userId="c19af10337125ad9" providerId="LiveId" clId="{18D62D04-9DDD-4478-AB43-722A2B8D7161}" dt="2022-03-30T17:15:31.069" v="675" actId="14100"/>
          <ac:spMkLst>
            <pc:docMk/>
            <pc:sldMk cId="2131491793" sldId="272"/>
            <ac:spMk id="8" creationId="{53DA13BF-87FC-4F60-8CAA-37EA9BBF4444}"/>
          </ac:spMkLst>
        </pc:spChg>
        <pc:picChg chg="mod">
          <ac:chgData name="Bahadir Eryilmaz" userId="c19af10337125ad9" providerId="LiveId" clId="{18D62D04-9DDD-4478-AB43-722A2B8D7161}" dt="2022-03-29T19:50:42.680" v="93" actId="1076"/>
          <ac:picMkLst>
            <pc:docMk/>
            <pc:sldMk cId="2131491793" sldId="272"/>
            <ac:picMk id="7" creationId="{2591112D-C604-49D6-A5CF-B9128237A8C3}"/>
          </ac:picMkLst>
        </pc:picChg>
        <pc:picChg chg="del">
          <ac:chgData name="Bahadir Eryilmaz" userId="c19af10337125ad9" providerId="LiveId" clId="{18D62D04-9DDD-4478-AB43-722A2B8D7161}" dt="2022-03-30T16:43:40.183" v="197" actId="478"/>
          <ac:picMkLst>
            <pc:docMk/>
            <pc:sldMk cId="2131491793" sldId="272"/>
            <ac:picMk id="9" creationId="{D985EE5F-9E4E-481A-AAB0-59E898F6939F}"/>
          </ac:picMkLst>
        </pc:picChg>
        <pc:picChg chg="mod">
          <ac:chgData name="Bahadir Eryilmaz" userId="c19af10337125ad9" providerId="LiveId" clId="{18D62D04-9DDD-4478-AB43-722A2B8D7161}" dt="2022-03-29T19:50:36.697" v="91" actId="14100"/>
          <ac:picMkLst>
            <pc:docMk/>
            <pc:sldMk cId="2131491793" sldId="272"/>
            <ac:picMk id="12" creationId="{45ECC216-2C1A-42EB-96BF-4A3EC2D92252}"/>
          </ac:picMkLst>
        </pc:picChg>
      </pc:sldChg>
      <pc:sldChg chg="addSp delSp modSp new mod setBg">
        <pc:chgData name="Bahadir Eryilmaz" userId="c19af10337125ad9" providerId="LiveId" clId="{18D62D04-9DDD-4478-AB43-722A2B8D7161}" dt="2022-03-30T17:12:24.002" v="639"/>
        <pc:sldMkLst>
          <pc:docMk/>
          <pc:sldMk cId="2174403458" sldId="273"/>
        </pc:sldMkLst>
        <pc:spChg chg="mod">
          <ac:chgData name="Bahadir Eryilmaz" userId="c19af10337125ad9" providerId="LiveId" clId="{18D62D04-9DDD-4478-AB43-722A2B8D7161}" dt="2022-03-30T17:12:24.002" v="639"/>
          <ac:spMkLst>
            <pc:docMk/>
            <pc:sldMk cId="2174403458" sldId="273"/>
            <ac:spMk id="2" creationId="{00F1E8DC-317D-447D-B3FC-26980096131E}"/>
          </ac:spMkLst>
        </pc:spChg>
        <pc:spChg chg="del">
          <ac:chgData name="Bahadir Eryilmaz" userId="c19af10337125ad9" providerId="LiveId" clId="{18D62D04-9DDD-4478-AB43-722A2B8D7161}" dt="2022-03-29T19:43:17.754" v="24" actId="478"/>
          <ac:spMkLst>
            <pc:docMk/>
            <pc:sldMk cId="2174403458" sldId="273"/>
            <ac:spMk id="2" creationId="{CE5D8E24-95F1-41EF-ADAC-C4F20ED3518C}"/>
          </ac:spMkLst>
        </pc:spChg>
        <pc:spChg chg="del">
          <ac:chgData name="Bahadir Eryilmaz" userId="c19af10337125ad9" providerId="LiveId" clId="{18D62D04-9DDD-4478-AB43-722A2B8D7161}" dt="2022-03-29T19:43:18.773" v="25" actId="478"/>
          <ac:spMkLst>
            <pc:docMk/>
            <pc:sldMk cId="2174403458" sldId="273"/>
            <ac:spMk id="3" creationId="{C4C6BEF2-D56F-4485-AA8E-AEFD42FBD092}"/>
          </ac:spMkLst>
        </pc:spChg>
        <pc:spChg chg="add del">
          <ac:chgData name="Bahadir Eryilmaz" userId="c19af10337125ad9" providerId="LiveId" clId="{18D62D04-9DDD-4478-AB43-722A2B8D7161}" dt="2022-03-30T16:53:37.335" v="545" actId="26606"/>
          <ac:spMkLst>
            <pc:docMk/>
            <pc:sldMk cId="2174403458" sldId="273"/>
            <ac:spMk id="10" creationId="{DA2E7C1E-2B5A-4BBA-AE51-1CD8C19309D7}"/>
          </ac:spMkLst>
        </pc:spChg>
        <pc:spChg chg="add del">
          <ac:chgData name="Bahadir Eryilmaz" userId="c19af10337125ad9" providerId="LiveId" clId="{18D62D04-9DDD-4478-AB43-722A2B8D7161}" dt="2022-03-30T16:53:37.335" v="545" actId="26606"/>
          <ac:spMkLst>
            <pc:docMk/>
            <pc:sldMk cId="2174403458" sldId="273"/>
            <ac:spMk id="12" creationId="{43DF76B1-5174-4FAF-9D19-FFEE98426836}"/>
          </ac:spMkLst>
        </pc:spChg>
        <pc:picChg chg="del">
          <ac:chgData name="Bahadir Eryilmaz" userId="c19af10337125ad9" providerId="LiveId" clId="{18D62D04-9DDD-4478-AB43-722A2B8D7161}" dt="2022-03-30T16:43:41.697" v="198" actId="478"/>
          <ac:picMkLst>
            <pc:docMk/>
            <pc:sldMk cId="2174403458" sldId="273"/>
            <ac:picMk id="4" creationId="{A0D1428F-4AD2-4BB1-8F19-B74E017EB8EA}"/>
          </ac:picMkLst>
        </pc:picChg>
        <pc:picChg chg="add mod">
          <ac:chgData name="Bahadir Eryilmaz" userId="c19af10337125ad9" providerId="LiveId" clId="{18D62D04-9DDD-4478-AB43-722A2B8D7161}" dt="2022-03-30T16:53:37.335" v="545" actId="26606"/>
          <ac:picMkLst>
            <pc:docMk/>
            <pc:sldMk cId="2174403458" sldId="273"/>
            <ac:picMk id="5" creationId="{79857BC4-3C38-449E-BCA1-DAAEC19FDEF7}"/>
          </ac:picMkLst>
        </pc:picChg>
      </pc:sldChg>
      <pc:sldChg chg="addSp delSp modSp new mod setBg">
        <pc:chgData name="Bahadir Eryilmaz" userId="c19af10337125ad9" providerId="LiveId" clId="{18D62D04-9DDD-4478-AB43-722A2B8D7161}" dt="2022-03-30T17:15:17.381" v="673" actId="1076"/>
        <pc:sldMkLst>
          <pc:docMk/>
          <pc:sldMk cId="2669922902" sldId="274"/>
        </pc:sldMkLst>
        <pc:spChg chg="mod">
          <ac:chgData name="Bahadir Eryilmaz" userId="c19af10337125ad9" providerId="LiveId" clId="{18D62D04-9DDD-4478-AB43-722A2B8D7161}" dt="2022-03-30T17:12:24.002" v="639"/>
          <ac:spMkLst>
            <pc:docMk/>
            <pc:sldMk cId="2669922902" sldId="274"/>
            <ac:spMk id="2" creationId="{E4DF845F-E2E6-4462-AF76-618F0A083BAA}"/>
          </ac:spMkLst>
        </pc:spChg>
        <pc:spChg chg="del">
          <ac:chgData name="Bahadir Eryilmaz" userId="c19af10337125ad9" providerId="LiveId" clId="{18D62D04-9DDD-4478-AB43-722A2B8D7161}" dt="2022-03-29T19:47:11.824" v="53" actId="478"/>
          <ac:spMkLst>
            <pc:docMk/>
            <pc:sldMk cId="2669922902" sldId="274"/>
            <ac:spMk id="3" creationId="{3FEDE816-E2AA-440A-B11C-CECB57C9319D}"/>
          </ac:spMkLst>
        </pc:spChg>
        <pc:spChg chg="mod">
          <ac:chgData name="Bahadir Eryilmaz" userId="c19af10337125ad9" providerId="LiveId" clId="{18D62D04-9DDD-4478-AB43-722A2B8D7161}" dt="2022-03-30T17:12:24.002" v="639"/>
          <ac:spMkLst>
            <pc:docMk/>
            <pc:sldMk cId="2669922902" sldId="274"/>
            <ac:spMk id="3" creationId="{6F63E4FA-0751-4304-BC63-1842C5986BFD}"/>
          </ac:spMkLst>
        </pc:spChg>
        <pc:spChg chg="add mod">
          <ac:chgData name="Bahadir Eryilmaz" userId="c19af10337125ad9" providerId="LiveId" clId="{18D62D04-9DDD-4478-AB43-722A2B8D7161}" dt="2022-03-30T17:15:17.381" v="673" actId="1076"/>
          <ac:spMkLst>
            <pc:docMk/>
            <pc:sldMk cId="2669922902" sldId="274"/>
            <ac:spMk id="8" creationId="{EDE0E59C-BCFE-4F9F-B579-3EF24813DF86}"/>
          </ac:spMkLst>
        </pc:spChg>
        <pc:spChg chg="add del">
          <ac:chgData name="Bahadir Eryilmaz" userId="c19af10337125ad9" providerId="LiveId" clId="{18D62D04-9DDD-4478-AB43-722A2B8D7161}" dt="2022-03-29T19:47:49.723" v="60" actId="26606"/>
          <ac:spMkLst>
            <pc:docMk/>
            <pc:sldMk cId="2669922902" sldId="274"/>
            <ac:spMk id="12" creationId="{44082A5B-F755-4852-AFA8-F9A408B661B6}"/>
          </ac:spMkLst>
        </pc:spChg>
        <pc:spChg chg="add del">
          <ac:chgData name="Bahadir Eryilmaz" userId="c19af10337125ad9" providerId="LiveId" clId="{18D62D04-9DDD-4478-AB43-722A2B8D7161}" dt="2022-03-29T19:47:49.723" v="60" actId="26606"/>
          <ac:spMkLst>
            <pc:docMk/>
            <pc:sldMk cId="2669922902" sldId="274"/>
            <ac:spMk id="14" creationId="{6F456E5B-C5E0-4CFC-8016-0F3B3A65D3D4}"/>
          </ac:spMkLst>
        </pc:spChg>
        <pc:picChg chg="add mod ord">
          <ac:chgData name="Bahadir Eryilmaz" userId="c19af10337125ad9" providerId="LiveId" clId="{18D62D04-9DDD-4478-AB43-722A2B8D7161}" dt="2022-03-29T19:48:04.054" v="64" actId="14100"/>
          <ac:picMkLst>
            <pc:docMk/>
            <pc:sldMk cId="2669922902" sldId="274"/>
            <ac:picMk id="5" creationId="{4C92DC0D-A618-4275-AE27-69541F6B2F82}"/>
          </ac:picMkLst>
        </pc:picChg>
        <pc:picChg chg="del">
          <ac:chgData name="Bahadir Eryilmaz" userId="c19af10337125ad9" providerId="LiveId" clId="{18D62D04-9DDD-4478-AB43-722A2B8D7161}" dt="2022-03-30T16:43:44.895" v="200" actId="478"/>
          <ac:picMkLst>
            <pc:docMk/>
            <pc:sldMk cId="2669922902" sldId="274"/>
            <ac:picMk id="7" creationId="{7478282B-39E4-4B75-BD8A-7B670971B97A}"/>
          </ac:picMkLst>
        </pc:picChg>
        <pc:picChg chg="add del mod">
          <ac:chgData name="Bahadir Eryilmaz" userId="c19af10337125ad9" providerId="LiveId" clId="{18D62D04-9DDD-4478-AB43-722A2B8D7161}" dt="2022-03-29T19:49:10.280" v="74" actId="21"/>
          <ac:picMkLst>
            <pc:docMk/>
            <pc:sldMk cId="2669922902" sldId="274"/>
            <ac:picMk id="7" creationId="{DB39FDBE-4044-491A-8431-D50C7F5F7E7B}"/>
          </ac:picMkLst>
        </pc:picChg>
        <pc:picChg chg="add mod">
          <ac:chgData name="Bahadir Eryilmaz" userId="c19af10337125ad9" providerId="LiveId" clId="{18D62D04-9DDD-4478-AB43-722A2B8D7161}" dt="2022-03-30T17:14:19.976" v="660" actId="1076"/>
          <ac:picMkLst>
            <pc:docMk/>
            <pc:sldMk cId="2669922902" sldId="274"/>
            <ac:picMk id="10" creationId="{8E7EF6A8-517F-4A7A-BF5F-BB28387B741A}"/>
          </ac:picMkLst>
        </pc:picChg>
      </pc:sldChg>
      <pc:sldChg chg="addSp delSp modSp new mod setBg">
        <pc:chgData name="Bahadir Eryilmaz" userId="c19af10337125ad9" providerId="LiveId" clId="{18D62D04-9DDD-4478-AB43-722A2B8D7161}" dt="2022-03-30T17:14:28.253" v="662" actId="1076"/>
        <pc:sldMkLst>
          <pc:docMk/>
          <pc:sldMk cId="2551301466" sldId="275"/>
        </pc:sldMkLst>
        <pc:spChg chg="mod">
          <ac:chgData name="Bahadir Eryilmaz" userId="c19af10337125ad9" providerId="LiveId" clId="{18D62D04-9DDD-4478-AB43-722A2B8D7161}" dt="2022-03-30T17:12:24.002" v="639"/>
          <ac:spMkLst>
            <pc:docMk/>
            <pc:sldMk cId="2551301466" sldId="275"/>
            <ac:spMk id="2" creationId="{2412152A-C417-412C-8D6C-C5705B102EAE}"/>
          </ac:spMkLst>
        </pc:spChg>
        <pc:spChg chg="del">
          <ac:chgData name="Bahadir Eryilmaz" userId="c19af10337125ad9" providerId="LiveId" clId="{18D62D04-9DDD-4478-AB43-722A2B8D7161}" dt="2022-03-29T19:48:29.782" v="70" actId="478"/>
          <ac:spMkLst>
            <pc:docMk/>
            <pc:sldMk cId="2551301466" sldId="275"/>
            <ac:spMk id="2" creationId="{A97D45F9-8EB0-418C-BC60-67C7E9A6437A}"/>
          </ac:spMkLst>
        </pc:spChg>
        <pc:spChg chg="del">
          <ac:chgData name="Bahadir Eryilmaz" userId="c19af10337125ad9" providerId="LiveId" clId="{18D62D04-9DDD-4478-AB43-722A2B8D7161}" dt="2022-03-29T19:48:23.748" v="66" actId="478"/>
          <ac:spMkLst>
            <pc:docMk/>
            <pc:sldMk cId="2551301466" sldId="275"/>
            <ac:spMk id="3" creationId="{749F6976-8BC4-4801-B2D4-1FFA0D696787}"/>
          </ac:spMkLst>
        </pc:spChg>
        <pc:picChg chg="add mod">
          <ac:chgData name="Bahadir Eryilmaz" userId="c19af10337125ad9" providerId="LiveId" clId="{18D62D04-9DDD-4478-AB43-722A2B8D7161}" dt="2022-03-29T19:49:30.552" v="81" actId="1076"/>
          <ac:picMkLst>
            <pc:docMk/>
            <pc:sldMk cId="2551301466" sldId="275"/>
            <ac:picMk id="5" creationId="{C7B9692E-3BF9-4406-8E11-3F755598E7AB}"/>
          </ac:picMkLst>
        </pc:picChg>
        <pc:picChg chg="add mod">
          <ac:chgData name="Bahadir Eryilmaz" userId="c19af10337125ad9" providerId="LiveId" clId="{18D62D04-9DDD-4478-AB43-722A2B8D7161}" dt="2022-03-30T17:14:28.253" v="662" actId="1076"/>
          <ac:picMkLst>
            <pc:docMk/>
            <pc:sldMk cId="2551301466" sldId="275"/>
            <ac:picMk id="6" creationId="{86C30193-BFA6-4432-9848-F1C8C446F66E}"/>
          </ac:picMkLst>
        </pc:picChg>
        <pc:picChg chg="del">
          <ac:chgData name="Bahadir Eryilmaz" userId="c19af10337125ad9" providerId="LiveId" clId="{18D62D04-9DDD-4478-AB43-722A2B8D7161}" dt="2022-03-30T16:43:42.964" v="199" actId="478"/>
          <ac:picMkLst>
            <pc:docMk/>
            <pc:sldMk cId="2551301466" sldId="275"/>
            <ac:picMk id="7" creationId="{B1EBA4BA-01C4-4912-B621-93D9856BDDD9}"/>
          </ac:picMkLst>
        </pc:picChg>
      </pc:sldChg>
      <pc:sldChg chg="addSp delSp modSp new mod setBg">
        <pc:chgData name="Bahadir Eryilmaz" userId="c19af10337125ad9" providerId="LiveId" clId="{18D62D04-9DDD-4478-AB43-722A2B8D7161}" dt="2022-03-30T17:15:10.966" v="671" actId="1076"/>
        <pc:sldMkLst>
          <pc:docMk/>
          <pc:sldMk cId="2748218215" sldId="276"/>
        </pc:sldMkLst>
        <pc:spChg chg="mod">
          <ac:chgData name="Bahadir Eryilmaz" userId="c19af10337125ad9" providerId="LiveId" clId="{18D62D04-9DDD-4478-AB43-722A2B8D7161}" dt="2022-03-30T17:12:24.002" v="639"/>
          <ac:spMkLst>
            <pc:docMk/>
            <pc:sldMk cId="2748218215" sldId="276"/>
            <ac:spMk id="2" creationId="{CB505065-7AE1-4F6C-95A7-487215FEACF8}"/>
          </ac:spMkLst>
        </pc:spChg>
        <pc:spChg chg="del">
          <ac:chgData name="Bahadir Eryilmaz" userId="c19af10337125ad9" providerId="LiveId" clId="{18D62D04-9DDD-4478-AB43-722A2B8D7161}" dt="2022-03-29T19:51:20.131" v="95"/>
          <ac:spMkLst>
            <pc:docMk/>
            <pc:sldMk cId="2748218215" sldId="276"/>
            <ac:spMk id="3" creationId="{64913FB6-CA84-4610-B14F-F1A5232950F6}"/>
          </ac:spMkLst>
        </pc:spChg>
        <pc:spChg chg="mod">
          <ac:chgData name="Bahadir Eryilmaz" userId="c19af10337125ad9" providerId="LiveId" clId="{18D62D04-9DDD-4478-AB43-722A2B8D7161}" dt="2022-03-30T17:12:24.002" v="639"/>
          <ac:spMkLst>
            <pc:docMk/>
            <pc:sldMk cId="2748218215" sldId="276"/>
            <ac:spMk id="3" creationId="{DC415C29-9517-45FF-82AC-FD7514A1BBD0}"/>
          </ac:spMkLst>
        </pc:spChg>
        <pc:spChg chg="add mod">
          <ac:chgData name="Bahadir Eryilmaz" userId="c19af10337125ad9" providerId="LiveId" clId="{18D62D04-9DDD-4478-AB43-722A2B8D7161}" dt="2022-03-30T17:15:10.966" v="671" actId="1076"/>
          <ac:spMkLst>
            <pc:docMk/>
            <pc:sldMk cId="2748218215" sldId="276"/>
            <ac:spMk id="7" creationId="{B197CFA1-AB77-47C2-8F10-8E2812F7C327}"/>
          </ac:spMkLst>
        </pc:spChg>
        <pc:picChg chg="add mod">
          <ac:chgData name="Bahadir Eryilmaz" userId="c19af10337125ad9" providerId="LiveId" clId="{18D62D04-9DDD-4478-AB43-722A2B8D7161}" dt="2022-03-30T17:14:31.428" v="663" actId="1076"/>
          <ac:picMkLst>
            <pc:docMk/>
            <pc:sldMk cId="2748218215" sldId="276"/>
            <ac:picMk id="4" creationId="{74B8E334-243E-448D-A2BA-064257119D40}"/>
          </ac:picMkLst>
        </pc:picChg>
        <pc:picChg chg="add mod">
          <ac:chgData name="Bahadir Eryilmaz" userId="c19af10337125ad9" providerId="LiveId" clId="{18D62D04-9DDD-4478-AB43-722A2B8D7161}" dt="2022-03-29T19:53:01.235" v="138" actId="1076"/>
          <ac:picMkLst>
            <pc:docMk/>
            <pc:sldMk cId="2748218215" sldId="276"/>
            <ac:picMk id="6" creationId="{C876FC5D-2516-4297-A6D5-170754673560}"/>
          </ac:picMkLst>
        </pc:picChg>
        <pc:picChg chg="del">
          <ac:chgData name="Bahadir Eryilmaz" userId="c19af10337125ad9" providerId="LiveId" clId="{18D62D04-9DDD-4478-AB43-722A2B8D7161}" dt="2022-03-30T16:43:48.206" v="201" actId="478"/>
          <ac:picMkLst>
            <pc:docMk/>
            <pc:sldMk cId="2748218215" sldId="276"/>
            <ac:picMk id="8" creationId="{68DCAC9D-5CA6-4F20-B68F-89582B0B2FAD}"/>
          </ac:picMkLst>
        </pc:picChg>
      </pc:sldChg>
      <pc:sldChg chg="addSp delSp modSp new mod setBg">
        <pc:chgData name="Bahadir Eryilmaz" userId="c19af10337125ad9" providerId="LiveId" clId="{18D62D04-9DDD-4478-AB43-722A2B8D7161}" dt="2022-03-30T17:12:24.002" v="639"/>
        <pc:sldMkLst>
          <pc:docMk/>
          <pc:sldMk cId="3545435073" sldId="277"/>
        </pc:sldMkLst>
        <pc:spChg chg="mod">
          <ac:chgData name="Bahadir Eryilmaz" userId="c19af10337125ad9" providerId="LiveId" clId="{18D62D04-9DDD-4478-AB43-722A2B8D7161}" dt="2022-03-30T17:12:24.002" v="639"/>
          <ac:spMkLst>
            <pc:docMk/>
            <pc:sldMk cId="3545435073" sldId="277"/>
            <ac:spMk id="2" creationId="{1472D163-212D-4C02-BE8A-719B03A40F89}"/>
          </ac:spMkLst>
        </pc:spChg>
        <pc:spChg chg="del">
          <ac:chgData name="Bahadir Eryilmaz" userId="c19af10337125ad9" providerId="LiveId" clId="{18D62D04-9DDD-4478-AB43-722A2B8D7161}" dt="2022-03-29T19:53:56.781" v="145" actId="478"/>
          <ac:spMkLst>
            <pc:docMk/>
            <pc:sldMk cId="3545435073" sldId="277"/>
            <ac:spMk id="2" creationId="{5B41B7DD-6621-4877-9C1C-850E3FC65C1A}"/>
          </ac:spMkLst>
        </pc:spChg>
        <pc:spChg chg="del">
          <ac:chgData name="Bahadir Eryilmaz" userId="c19af10337125ad9" providerId="LiveId" clId="{18D62D04-9DDD-4478-AB43-722A2B8D7161}" dt="2022-03-29T19:54:00.247" v="146" actId="478"/>
          <ac:spMkLst>
            <pc:docMk/>
            <pc:sldMk cId="3545435073" sldId="277"/>
            <ac:spMk id="3" creationId="{9C201381-F71C-4E5B-91BE-FBF6D0FDAB72}"/>
          </ac:spMkLst>
        </pc:spChg>
        <pc:picChg chg="del">
          <ac:chgData name="Bahadir Eryilmaz" userId="c19af10337125ad9" providerId="LiveId" clId="{18D62D04-9DDD-4478-AB43-722A2B8D7161}" dt="2022-03-30T16:43:49.780" v="202" actId="478"/>
          <ac:picMkLst>
            <pc:docMk/>
            <pc:sldMk cId="3545435073" sldId="277"/>
            <ac:picMk id="4" creationId="{C9308072-94F3-4026-9C99-3926B3CA58BE}"/>
          </ac:picMkLst>
        </pc:picChg>
        <pc:picChg chg="add mod">
          <ac:chgData name="Bahadir Eryilmaz" userId="c19af10337125ad9" providerId="LiveId" clId="{18D62D04-9DDD-4478-AB43-722A2B8D7161}" dt="2022-03-29T19:54:28.928" v="151" actId="1076"/>
          <ac:picMkLst>
            <pc:docMk/>
            <pc:sldMk cId="3545435073" sldId="277"/>
            <ac:picMk id="5" creationId="{088FC072-F3DC-4EAA-A5A9-88FDEF47C1C2}"/>
          </ac:picMkLst>
        </pc:picChg>
      </pc:sldChg>
      <pc:sldChg chg="addSp delSp modSp new mod setBg">
        <pc:chgData name="Bahadir Eryilmaz" userId="c19af10337125ad9" providerId="LiveId" clId="{18D62D04-9DDD-4478-AB43-722A2B8D7161}" dt="2022-03-30T17:12:24.002" v="639"/>
        <pc:sldMkLst>
          <pc:docMk/>
          <pc:sldMk cId="4234097744" sldId="278"/>
        </pc:sldMkLst>
        <pc:spChg chg="mod">
          <ac:chgData name="Bahadir Eryilmaz" userId="c19af10337125ad9" providerId="LiveId" clId="{18D62D04-9DDD-4478-AB43-722A2B8D7161}" dt="2022-03-30T17:12:24.002" v="639"/>
          <ac:spMkLst>
            <pc:docMk/>
            <pc:sldMk cId="4234097744" sldId="278"/>
            <ac:spMk id="2" creationId="{3935CBF4-0BC6-4D7B-B1C9-3F54704219E2}"/>
          </ac:spMkLst>
        </pc:spChg>
        <pc:spChg chg="del">
          <ac:chgData name="Bahadir Eryilmaz" userId="c19af10337125ad9" providerId="LiveId" clId="{18D62D04-9DDD-4478-AB43-722A2B8D7161}" dt="2022-03-29T19:54:46.766" v="154" actId="478"/>
          <ac:spMkLst>
            <pc:docMk/>
            <pc:sldMk cId="4234097744" sldId="278"/>
            <ac:spMk id="2" creationId="{D4E9B464-271A-4946-ADC0-EF6F9744FCD9}"/>
          </ac:spMkLst>
        </pc:spChg>
        <pc:spChg chg="del">
          <ac:chgData name="Bahadir Eryilmaz" userId="c19af10337125ad9" providerId="LiveId" clId="{18D62D04-9DDD-4478-AB43-722A2B8D7161}" dt="2022-03-29T19:54:44.555" v="153" actId="22"/>
          <ac:spMkLst>
            <pc:docMk/>
            <pc:sldMk cId="4234097744" sldId="278"/>
            <ac:spMk id="3" creationId="{03076854-9880-45CE-8BE5-DD7B74885CA6}"/>
          </ac:spMkLst>
        </pc:spChg>
        <pc:picChg chg="del">
          <ac:chgData name="Bahadir Eryilmaz" userId="c19af10337125ad9" providerId="LiveId" clId="{18D62D04-9DDD-4478-AB43-722A2B8D7161}" dt="2022-03-30T16:43:50.957" v="203" actId="478"/>
          <ac:picMkLst>
            <pc:docMk/>
            <pc:sldMk cId="4234097744" sldId="278"/>
            <ac:picMk id="4" creationId="{7377E6C7-F2CD-430E-A6A9-39A78717B9C1}"/>
          </ac:picMkLst>
        </pc:picChg>
        <pc:picChg chg="add mod ord">
          <ac:chgData name="Bahadir Eryilmaz" userId="c19af10337125ad9" providerId="LiveId" clId="{18D62D04-9DDD-4478-AB43-722A2B8D7161}" dt="2022-03-29T19:54:54.492" v="159" actId="1076"/>
          <ac:picMkLst>
            <pc:docMk/>
            <pc:sldMk cId="4234097744" sldId="278"/>
            <ac:picMk id="5" creationId="{55168F20-6431-4530-9027-9D667357F9C3}"/>
          </ac:picMkLst>
        </pc:picChg>
      </pc:sldChg>
      <pc:sldChg chg="delSp modSp new mod setBg">
        <pc:chgData name="Bahadir Eryilmaz" userId="c19af10337125ad9" providerId="LiveId" clId="{18D62D04-9DDD-4478-AB43-722A2B8D7161}" dt="2022-03-30T17:14:56.101" v="667" actId="14100"/>
        <pc:sldMkLst>
          <pc:docMk/>
          <pc:sldMk cId="2938380232" sldId="279"/>
        </pc:sldMkLst>
        <pc:spChg chg="mod">
          <ac:chgData name="Bahadir Eryilmaz" userId="c19af10337125ad9" providerId="LiveId" clId="{18D62D04-9DDD-4478-AB43-722A2B8D7161}" dt="2022-03-30T17:14:56.101" v="667" actId="14100"/>
          <ac:spMkLst>
            <pc:docMk/>
            <pc:sldMk cId="2938380232" sldId="279"/>
            <ac:spMk id="5" creationId="{78B5AD4A-A0F8-4D84-8DA5-D73590F44977}"/>
          </ac:spMkLst>
        </pc:spChg>
        <pc:spChg chg="mod">
          <ac:chgData name="Bahadir Eryilmaz" userId="c19af10337125ad9" providerId="LiveId" clId="{18D62D04-9DDD-4478-AB43-722A2B8D7161}" dt="2022-03-30T17:12:24.002" v="639"/>
          <ac:spMkLst>
            <pc:docMk/>
            <pc:sldMk cId="2938380232" sldId="279"/>
            <ac:spMk id="12" creationId="{313DDBF3-D75D-4994-955B-229E9D4A4529}"/>
          </ac:spMkLst>
        </pc:spChg>
        <pc:picChg chg="mod">
          <ac:chgData name="Bahadir Eryilmaz" userId="c19af10337125ad9" providerId="LiveId" clId="{18D62D04-9DDD-4478-AB43-722A2B8D7161}" dt="2022-03-30T17:14:39.445" v="665" actId="1076"/>
          <ac:picMkLst>
            <pc:docMk/>
            <pc:sldMk cId="2938380232" sldId="279"/>
            <ac:picMk id="4" creationId="{7AE626F3-8181-4860-B7C3-21B658845AAA}"/>
          </ac:picMkLst>
        </pc:picChg>
        <pc:picChg chg="del">
          <ac:chgData name="Bahadir Eryilmaz" userId="c19af10337125ad9" providerId="LiveId" clId="{18D62D04-9DDD-4478-AB43-722A2B8D7161}" dt="2022-03-30T16:43:52.651" v="204" actId="478"/>
          <ac:picMkLst>
            <pc:docMk/>
            <pc:sldMk cId="2938380232" sldId="279"/>
            <ac:picMk id="15" creationId="{17971F6B-9879-46A2-A740-616D4128813F}"/>
          </ac:picMkLst>
        </pc:picChg>
      </pc:sldChg>
      <pc:sldChg chg="delSp modSp mod">
        <pc:chgData name="Bahadir Eryilmaz" userId="c19af10337125ad9" providerId="LiveId" clId="{18D62D04-9DDD-4478-AB43-722A2B8D7161}" dt="2022-03-30T17:12:24.002" v="639"/>
        <pc:sldMkLst>
          <pc:docMk/>
          <pc:sldMk cId="874287900" sldId="280"/>
        </pc:sldMkLst>
        <pc:spChg chg="mod">
          <ac:chgData name="Bahadir Eryilmaz" userId="c19af10337125ad9" providerId="LiveId" clId="{18D62D04-9DDD-4478-AB43-722A2B8D7161}" dt="2022-03-30T17:12:24.002" v="639"/>
          <ac:spMkLst>
            <pc:docMk/>
            <pc:sldMk cId="874287900" sldId="280"/>
            <ac:spMk id="6" creationId="{B3817C69-4837-4B11-93DB-23CB0195DC1D}"/>
          </ac:spMkLst>
        </pc:spChg>
        <pc:picChg chg="del">
          <ac:chgData name="Bahadir Eryilmaz" userId="c19af10337125ad9" providerId="LiveId" clId="{18D62D04-9DDD-4478-AB43-722A2B8D7161}" dt="2022-03-30T16:43:53.860" v="205" actId="478"/>
          <ac:picMkLst>
            <pc:docMk/>
            <pc:sldMk cId="874287900" sldId="280"/>
            <ac:picMk id="15" creationId="{30CD5539-D971-4AA3-BEA2-7E05BBCD3650}"/>
          </ac:picMkLst>
        </pc:picChg>
      </pc:sldChg>
      <pc:sldChg chg="addSp delSp modSp mod setBg delDesignElem">
        <pc:chgData name="Bahadir Eryilmaz" userId="c19af10337125ad9" providerId="LiveId" clId="{18D62D04-9DDD-4478-AB43-722A2B8D7161}" dt="2022-03-30T20:03:08.225" v="1106" actId="20577"/>
        <pc:sldMkLst>
          <pc:docMk/>
          <pc:sldMk cId="3539207388" sldId="281"/>
        </pc:sldMkLst>
        <pc:spChg chg="mod">
          <ac:chgData name="Bahadir Eryilmaz" userId="c19af10337125ad9" providerId="LiveId" clId="{18D62D04-9DDD-4478-AB43-722A2B8D7161}" dt="2022-03-30T20:03:08.225" v="1106" actId="20577"/>
          <ac:spMkLst>
            <pc:docMk/>
            <pc:sldMk cId="3539207388" sldId="281"/>
            <ac:spMk id="2" creationId="{5E67B124-DAE1-4881-B62D-B81D8752A1FA}"/>
          </ac:spMkLst>
        </pc:spChg>
        <pc:spChg chg="mod">
          <ac:chgData name="Bahadir Eryilmaz" userId="c19af10337125ad9" providerId="LiveId" clId="{18D62D04-9DDD-4478-AB43-722A2B8D7161}" dt="2022-03-30T19:54:43.963" v="826" actId="20577"/>
          <ac:spMkLst>
            <pc:docMk/>
            <pc:sldMk cId="3539207388" sldId="281"/>
            <ac:spMk id="3" creationId="{00B995AD-2584-4F42-B711-D9F8EAE5984F}"/>
          </ac:spMkLst>
        </pc:spChg>
        <pc:spChg chg="mod">
          <ac:chgData name="Bahadir Eryilmaz" userId="c19af10337125ad9" providerId="LiveId" clId="{18D62D04-9DDD-4478-AB43-722A2B8D7161}" dt="2022-03-30T17:12:24.002" v="639"/>
          <ac:spMkLst>
            <pc:docMk/>
            <pc:sldMk cId="3539207388" sldId="281"/>
            <ac:spMk id="4" creationId="{681E22B5-EF85-4D13-81BD-6ACF7F39D01B}"/>
          </ac:spMkLst>
        </pc:spChg>
        <pc:spChg chg="add del mod">
          <ac:chgData name="Bahadir Eryilmaz" userId="c19af10337125ad9" providerId="LiveId" clId="{18D62D04-9DDD-4478-AB43-722A2B8D7161}" dt="2022-03-30T19:59:31.301" v="1059"/>
          <ac:spMkLst>
            <pc:docMk/>
            <pc:sldMk cId="3539207388" sldId="281"/>
            <ac:spMk id="5" creationId="{330BFE9D-F323-4A00-ADF7-F7BBF451E113}"/>
          </ac:spMkLst>
        </pc:spChg>
        <pc:spChg chg="add del">
          <ac:chgData name="Bahadir Eryilmaz" userId="c19af10337125ad9" providerId="LiveId" clId="{18D62D04-9DDD-4478-AB43-722A2B8D7161}" dt="2022-03-30T17:11:35.749" v="625"/>
          <ac:spMkLst>
            <pc:docMk/>
            <pc:sldMk cId="3539207388" sldId="281"/>
            <ac:spMk id="8" creationId="{B026943E-787C-453D-97F9-047891E68064}"/>
          </ac:spMkLst>
        </pc:spChg>
        <pc:spChg chg="add mod">
          <ac:chgData name="Bahadir Eryilmaz" userId="c19af10337125ad9" providerId="LiveId" clId="{18D62D04-9DDD-4478-AB43-722A2B8D7161}" dt="2022-03-30T19:59:09.244" v="1057" actId="20577"/>
          <ac:spMkLst>
            <pc:docMk/>
            <pc:sldMk cId="3539207388" sldId="281"/>
            <ac:spMk id="9" creationId="{BD17777A-BC9E-4BE9-86BF-6BF39516BFE9}"/>
          </ac:spMkLst>
        </pc:spChg>
        <pc:picChg chg="add">
          <ac:chgData name="Bahadir Eryilmaz" userId="c19af10337125ad9" providerId="LiveId" clId="{18D62D04-9DDD-4478-AB43-722A2B8D7161}" dt="2022-03-30T17:00:20.632" v="606" actId="26606"/>
          <ac:picMkLst>
            <pc:docMk/>
            <pc:sldMk cId="3539207388" sldId="281"/>
            <ac:picMk id="6" creationId="{C7F789F3-0E99-546C-736B-F8FF6A452086}"/>
          </ac:picMkLst>
        </pc:picChg>
        <pc:picChg chg="add del">
          <ac:chgData name="Bahadir Eryilmaz" userId="c19af10337125ad9" providerId="LiveId" clId="{18D62D04-9DDD-4478-AB43-722A2B8D7161}" dt="2022-03-30T16:56:32.560" v="580" actId="478"/>
          <ac:picMkLst>
            <pc:docMk/>
            <pc:sldMk cId="3539207388" sldId="281"/>
            <ac:picMk id="69" creationId="{1AE10657-81BF-4F1C-AB0C-5FEF7C473000}"/>
          </ac:picMkLst>
        </pc:picChg>
      </pc:sldChg>
      <pc:sldChg chg="addSp delSp modSp del mod">
        <pc:chgData name="Bahadir Eryilmaz" userId="c19af10337125ad9" providerId="LiveId" clId="{18D62D04-9DDD-4478-AB43-722A2B8D7161}" dt="2022-03-30T19:48:38.612" v="781" actId="2696"/>
        <pc:sldMkLst>
          <pc:docMk/>
          <pc:sldMk cId="3924033480" sldId="282"/>
        </pc:sldMkLst>
        <pc:spChg chg="mod">
          <ac:chgData name="Bahadir Eryilmaz" userId="c19af10337125ad9" providerId="LiveId" clId="{18D62D04-9DDD-4478-AB43-722A2B8D7161}" dt="2022-03-30T17:19:36.946" v="732" actId="207"/>
          <ac:spMkLst>
            <pc:docMk/>
            <pc:sldMk cId="3924033480" sldId="282"/>
            <ac:spMk id="2" creationId="{915148BB-C152-4548-9AD7-15B525A7127C}"/>
          </ac:spMkLst>
        </pc:spChg>
        <pc:spChg chg="mod">
          <ac:chgData name="Bahadir Eryilmaz" userId="c19af10337125ad9" providerId="LiveId" clId="{18D62D04-9DDD-4478-AB43-722A2B8D7161}" dt="2022-03-30T17:19:29.058" v="731" actId="1076"/>
          <ac:spMkLst>
            <pc:docMk/>
            <pc:sldMk cId="3924033480" sldId="282"/>
            <ac:spMk id="12" creationId="{89796C65-3953-4AA5-8C15-B3A5712D4D5A}"/>
          </ac:spMkLst>
        </pc:spChg>
        <pc:spChg chg="add mod">
          <ac:chgData name="Bahadir Eryilmaz" userId="c19af10337125ad9" providerId="LiveId" clId="{18D62D04-9DDD-4478-AB43-722A2B8D7161}" dt="2022-03-30T17:18:37.809" v="720" actId="1076"/>
          <ac:spMkLst>
            <pc:docMk/>
            <pc:sldMk cId="3924033480" sldId="282"/>
            <ac:spMk id="13" creationId="{7C89D207-9145-4CB9-8BF5-80104D1385A7}"/>
          </ac:spMkLst>
        </pc:spChg>
        <pc:spChg chg="mod ord">
          <ac:chgData name="Bahadir Eryilmaz" userId="c19af10337125ad9" providerId="LiveId" clId="{18D62D04-9DDD-4478-AB43-722A2B8D7161}" dt="2022-03-30T17:19:22.889" v="729" actId="1076"/>
          <ac:spMkLst>
            <pc:docMk/>
            <pc:sldMk cId="3924033480" sldId="282"/>
            <ac:spMk id="16" creationId="{555E1A30-0CDD-4325-9F24-2B2C5E697480}"/>
          </ac:spMkLst>
        </pc:spChg>
        <pc:spChg chg="del mod">
          <ac:chgData name="Bahadir Eryilmaz" userId="c19af10337125ad9" providerId="LiveId" clId="{18D62D04-9DDD-4478-AB43-722A2B8D7161}" dt="2022-03-30T17:18:21.406" v="714" actId="478"/>
          <ac:spMkLst>
            <pc:docMk/>
            <pc:sldMk cId="3924033480" sldId="282"/>
            <ac:spMk id="23" creationId="{5EAA2A06-142C-4D96-8AAC-974AEF731F0F}"/>
          </ac:spMkLst>
        </pc:spChg>
        <pc:spChg chg="mod">
          <ac:chgData name="Bahadir Eryilmaz" userId="c19af10337125ad9" providerId="LiveId" clId="{18D62D04-9DDD-4478-AB43-722A2B8D7161}" dt="2022-03-30T17:12:24.002" v="639"/>
          <ac:spMkLst>
            <pc:docMk/>
            <pc:sldMk cId="3924033480" sldId="282"/>
            <ac:spMk id="24" creationId="{C8A2629B-39F4-4BC9-B47C-1831D3DC1B55}"/>
          </ac:spMkLst>
        </pc:spChg>
        <pc:picChg chg="ord">
          <ac:chgData name="Bahadir Eryilmaz" userId="c19af10337125ad9" providerId="LiveId" clId="{18D62D04-9DDD-4478-AB43-722A2B8D7161}" dt="2022-03-30T17:18:57.506" v="722" actId="171"/>
          <ac:picMkLst>
            <pc:docMk/>
            <pc:sldMk cId="3924033480" sldId="282"/>
            <ac:picMk id="5" creationId="{5E200566-E842-42C3-8081-B31F26BB8810}"/>
          </ac:picMkLst>
        </pc:picChg>
        <pc:picChg chg="mod">
          <ac:chgData name="Bahadir Eryilmaz" userId="c19af10337125ad9" providerId="LiveId" clId="{18D62D04-9DDD-4478-AB43-722A2B8D7161}" dt="2022-03-30T17:19:26.313" v="730" actId="1076"/>
          <ac:picMkLst>
            <pc:docMk/>
            <pc:sldMk cId="3924033480" sldId="282"/>
            <ac:picMk id="9" creationId="{0A33731F-535E-42CA-9746-39C15866358C}"/>
          </ac:picMkLst>
        </pc:picChg>
        <pc:picChg chg="mod ord">
          <ac:chgData name="Bahadir Eryilmaz" userId="c19af10337125ad9" providerId="LiveId" clId="{18D62D04-9DDD-4478-AB43-722A2B8D7161}" dt="2022-03-30T17:19:20.169" v="728" actId="1076"/>
          <ac:picMkLst>
            <pc:docMk/>
            <pc:sldMk cId="3924033480" sldId="282"/>
            <ac:picMk id="21" creationId="{AC048E3F-A305-4A7A-92F2-05476AD7EFA8}"/>
          </ac:picMkLst>
        </pc:picChg>
        <pc:picChg chg="add del">
          <ac:chgData name="Bahadir Eryilmaz" userId="c19af10337125ad9" providerId="LiveId" clId="{18D62D04-9DDD-4478-AB43-722A2B8D7161}" dt="2022-03-30T16:56:35.749" v="582" actId="478"/>
          <ac:picMkLst>
            <pc:docMk/>
            <pc:sldMk cId="3924033480" sldId="282"/>
            <ac:picMk id="25" creationId="{F99CCF71-B02F-481D-8ECF-80F82C05EA35}"/>
          </ac:picMkLst>
        </pc:picChg>
      </pc:sldChg>
      <pc:sldChg chg="addSp delSp modSp mod ord">
        <pc:chgData name="Bahadir Eryilmaz" userId="c19af10337125ad9" providerId="LiveId" clId="{18D62D04-9DDD-4478-AB43-722A2B8D7161}" dt="2022-03-30T20:10:04.662" v="1198"/>
        <pc:sldMkLst>
          <pc:docMk/>
          <pc:sldMk cId="284710950" sldId="283"/>
        </pc:sldMkLst>
        <pc:spChg chg="mod">
          <ac:chgData name="Bahadir Eryilmaz" userId="c19af10337125ad9" providerId="LiveId" clId="{18D62D04-9DDD-4478-AB43-722A2B8D7161}" dt="2022-03-30T17:16:19.135" v="703" actId="20577"/>
          <ac:spMkLst>
            <pc:docMk/>
            <pc:sldMk cId="284710950" sldId="283"/>
            <ac:spMk id="2" creationId="{B6A1993A-FC35-4390-BCA2-7CE7143ACD48}"/>
          </ac:spMkLst>
        </pc:spChg>
        <pc:spChg chg="mod">
          <ac:chgData name="Bahadir Eryilmaz" userId="c19af10337125ad9" providerId="LiveId" clId="{18D62D04-9DDD-4478-AB43-722A2B8D7161}" dt="2022-03-30T17:12:24.002" v="639"/>
          <ac:spMkLst>
            <pc:docMk/>
            <pc:sldMk cId="284710950" sldId="283"/>
            <ac:spMk id="6" creationId="{75B40AB5-EC20-4F9B-A97E-7E26B24D840E}"/>
          </ac:spMkLst>
        </pc:spChg>
        <pc:picChg chg="mod">
          <ac:chgData name="Bahadir Eryilmaz" userId="c19af10337125ad9" providerId="LiveId" clId="{18D62D04-9DDD-4478-AB43-722A2B8D7161}" dt="2022-03-30T17:16:53.713" v="705" actId="1076"/>
          <ac:picMkLst>
            <pc:docMk/>
            <pc:sldMk cId="284710950" sldId="283"/>
            <ac:picMk id="5" creationId="{ACDB5D7F-B4DC-49D5-9548-AFF25402DA42}"/>
          </ac:picMkLst>
        </pc:picChg>
        <pc:picChg chg="add del">
          <ac:chgData name="Bahadir Eryilmaz" userId="c19af10337125ad9" providerId="LiveId" clId="{18D62D04-9DDD-4478-AB43-722A2B8D7161}" dt="2022-03-30T16:56:29.816" v="579" actId="478"/>
          <ac:picMkLst>
            <pc:docMk/>
            <pc:sldMk cId="284710950" sldId="283"/>
            <ac:picMk id="7" creationId="{6A6FC8FF-0C91-4587-93B5-CE25DA884706}"/>
          </ac:picMkLst>
        </pc:picChg>
      </pc:sldChg>
      <pc:sldChg chg="addSp delSp modSp mod ord setBg">
        <pc:chgData name="Bahadir Eryilmaz" userId="c19af10337125ad9" providerId="LiveId" clId="{18D62D04-9DDD-4478-AB43-722A2B8D7161}" dt="2022-03-30T20:09:20.267" v="1196" actId="20577"/>
        <pc:sldMkLst>
          <pc:docMk/>
          <pc:sldMk cId="2768980986" sldId="285"/>
        </pc:sldMkLst>
        <pc:spChg chg="mod">
          <ac:chgData name="Bahadir Eryilmaz" userId="c19af10337125ad9" providerId="LiveId" clId="{18D62D04-9DDD-4478-AB43-722A2B8D7161}" dt="2022-03-30T20:09:20.267" v="1196" actId="20577"/>
          <ac:spMkLst>
            <pc:docMk/>
            <pc:sldMk cId="2768980986" sldId="285"/>
            <ac:spMk id="2" creationId="{76B90508-0B31-40B3-8964-3317A18B1A32}"/>
          </ac:spMkLst>
        </pc:spChg>
        <pc:spChg chg="add del mod">
          <ac:chgData name="Bahadir Eryilmaz" userId="c19af10337125ad9" providerId="LiveId" clId="{18D62D04-9DDD-4478-AB43-722A2B8D7161}" dt="2022-03-30T19:49:33.185" v="785" actId="478"/>
          <ac:spMkLst>
            <pc:docMk/>
            <pc:sldMk cId="2768980986" sldId="285"/>
            <ac:spMk id="3" creationId="{405A274F-B5A3-4570-BDA1-F0233B2ABD79}"/>
          </ac:spMkLst>
        </pc:spChg>
        <pc:spChg chg="mod">
          <ac:chgData name="Bahadir Eryilmaz" userId="c19af10337125ad9" providerId="LiveId" clId="{18D62D04-9DDD-4478-AB43-722A2B8D7161}" dt="2022-03-30T19:51:04.733" v="813" actId="26606"/>
          <ac:spMkLst>
            <pc:docMk/>
            <pc:sldMk cId="2768980986" sldId="285"/>
            <ac:spMk id="14" creationId="{E12BB31C-B5E7-4C1A-B175-09593D4648E3}"/>
          </ac:spMkLst>
        </pc:spChg>
        <pc:spChg chg="add del">
          <ac:chgData name="Bahadir Eryilmaz" userId="c19af10337125ad9" providerId="LiveId" clId="{18D62D04-9DDD-4478-AB43-722A2B8D7161}" dt="2022-03-30T19:51:00.819" v="808" actId="26606"/>
          <ac:spMkLst>
            <pc:docMk/>
            <pc:sldMk cId="2768980986" sldId="285"/>
            <ac:spMk id="19" creationId="{368A5362-EC3B-4BE3-804B-E6B289AF8A36}"/>
          </ac:spMkLst>
        </pc:spChg>
        <pc:spChg chg="add del">
          <ac:chgData name="Bahadir Eryilmaz" userId="c19af10337125ad9" providerId="LiveId" clId="{18D62D04-9DDD-4478-AB43-722A2B8D7161}" dt="2022-03-30T19:51:00.819" v="808" actId="26606"/>
          <ac:spMkLst>
            <pc:docMk/>
            <pc:sldMk cId="2768980986" sldId="285"/>
            <ac:spMk id="21" creationId="{1D37744E-F5F6-4ED5-9F5F-21183A8FE771}"/>
          </ac:spMkLst>
        </pc:spChg>
        <pc:spChg chg="add del">
          <ac:chgData name="Bahadir Eryilmaz" userId="c19af10337125ad9" providerId="LiveId" clId="{18D62D04-9DDD-4478-AB43-722A2B8D7161}" dt="2022-03-30T19:51:00.819" v="808" actId="26606"/>
          <ac:spMkLst>
            <pc:docMk/>
            <pc:sldMk cId="2768980986" sldId="285"/>
            <ac:spMk id="25" creationId="{0BCB6D3E-2815-49BC-A13F-4EFD1750965D}"/>
          </ac:spMkLst>
        </pc:spChg>
        <pc:spChg chg="add del">
          <ac:chgData name="Bahadir Eryilmaz" userId="c19af10337125ad9" providerId="LiveId" clId="{18D62D04-9DDD-4478-AB43-722A2B8D7161}" dt="2022-03-30T19:51:00.819" v="808" actId="26606"/>
          <ac:spMkLst>
            <pc:docMk/>
            <pc:sldMk cId="2768980986" sldId="285"/>
            <ac:spMk id="27" creationId="{C77A9593-26A9-4234-8351-9339ABF91361}"/>
          </ac:spMkLst>
        </pc:spChg>
        <pc:spChg chg="add del">
          <ac:chgData name="Bahadir Eryilmaz" userId="c19af10337125ad9" providerId="LiveId" clId="{18D62D04-9DDD-4478-AB43-722A2B8D7161}" dt="2022-03-30T19:51:00.819" v="808" actId="26606"/>
          <ac:spMkLst>
            <pc:docMk/>
            <pc:sldMk cId="2768980986" sldId="285"/>
            <ac:spMk id="31" creationId="{7723AC0F-348F-4B67-BAC9-F3049BD209A9}"/>
          </ac:spMkLst>
        </pc:spChg>
        <pc:spChg chg="add del">
          <ac:chgData name="Bahadir Eryilmaz" userId="c19af10337125ad9" providerId="LiveId" clId="{18D62D04-9DDD-4478-AB43-722A2B8D7161}" dt="2022-03-30T19:51:03.594" v="810" actId="26606"/>
          <ac:spMkLst>
            <pc:docMk/>
            <pc:sldMk cId="2768980986" sldId="285"/>
            <ac:spMk id="33" creationId="{6C0DD7BF-8F3D-4D34-A37A-85563D3D62FF}"/>
          </ac:spMkLst>
        </pc:spChg>
        <pc:spChg chg="add del">
          <ac:chgData name="Bahadir Eryilmaz" userId="c19af10337125ad9" providerId="LiveId" clId="{18D62D04-9DDD-4478-AB43-722A2B8D7161}" dt="2022-03-30T19:51:03.594" v="810" actId="26606"/>
          <ac:spMkLst>
            <pc:docMk/>
            <pc:sldMk cId="2768980986" sldId="285"/>
            <ac:spMk id="34" creationId="{A82C64D9-D855-4343-BB40-3E465EFFA0B6}"/>
          </ac:spMkLst>
        </pc:spChg>
        <pc:spChg chg="add del">
          <ac:chgData name="Bahadir Eryilmaz" userId="c19af10337125ad9" providerId="LiveId" clId="{18D62D04-9DDD-4478-AB43-722A2B8D7161}" dt="2022-03-30T19:51:04.723" v="812" actId="26606"/>
          <ac:spMkLst>
            <pc:docMk/>
            <pc:sldMk cId="2768980986" sldId="285"/>
            <ac:spMk id="38" creationId="{368A5362-EC3B-4BE3-804B-E6B289AF8A36}"/>
          </ac:spMkLst>
        </pc:spChg>
        <pc:spChg chg="add del">
          <ac:chgData name="Bahadir Eryilmaz" userId="c19af10337125ad9" providerId="LiveId" clId="{18D62D04-9DDD-4478-AB43-722A2B8D7161}" dt="2022-03-30T19:51:04.723" v="812" actId="26606"/>
          <ac:spMkLst>
            <pc:docMk/>
            <pc:sldMk cId="2768980986" sldId="285"/>
            <ac:spMk id="39" creationId="{1D37744E-F5F6-4ED5-9F5F-21183A8FE771}"/>
          </ac:spMkLst>
        </pc:spChg>
        <pc:spChg chg="add del">
          <ac:chgData name="Bahadir Eryilmaz" userId="c19af10337125ad9" providerId="LiveId" clId="{18D62D04-9DDD-4478-AB43-722A2B8D7161}" dt="2022-03-30T19:51:04.723" v="812" actId="26606"/>
          <ac:spMkLst>
            <pc:docMk/>
            <pc:sldMk cId="2768980986" sldId="285"/>
            <ac:spMk id="42" creationId="{7133E3A2-718D-407B-B797-7F3600199D1E}"/>
          </ac:spMkLst>
        </pc:spChg>
        <pc:spChg chg="add">
          <ac:chgData name="Bahadir Eryilmaz" userId="c19af10337125ad9" providerId="LiveId" clId="{18D62D04-9DDD-4478-AB43-722A2B8D7161}" dt="2022-03-30T19:51:04.733" v="813" actId="26606"/>
          <ac:spMkLst>
            <pc:docMk/>
            <pc:sldMk cId="2768980986" sldId="285"/>
            <ac:spMk id="44" creationId="{6C0DD7BF-8F3D-4D34-A37A-85563D3D62FF}"/>
          </ac:spMkLst>
        </pc:spChg>
        <pc:spChg chg="add">
          <ac:chgData name="Bahadir Eryilmaz" userId="c19af10337125ad9" providerId="LiveId" clId="{18D62D04-9DDD-4478-AB43-722A2B8D7161}" dt="2022-03-30T19:51:04.733" v="813" actId="26606"/>
          <ac:spMkLst>
            <pc:docMk/>
            <pc:sldMk cId="2768980986" sldId="285"/>
            <ac:spMk id="45" creationId="{A82C64D9-D855-4343-BB40-3E465EFFA0B6}"/>
          </ac:spMkLst>
        </pc:spChg>
        <pc:picChg chg="mod">
          <ac:chgData name="Bahadir Eryilmaz" userId="c19af10337125ad9" providerId="LiveId" clId="{18D62D04-9DDD-4478-AB43-722A2B8D7161}" dt="2022-03-30T19:51:15.209" v="814" actId="14100"/>
          <ac:picMkLst>
            <pc:docMk/>
            <pc:sldMk cId="2768980986" sldId="285"/>
            <ac:picMk id="13" creationId="{E40DE4FB-3468-487A-A975-B12833D6FE99}"/>
          </ac:picMkLst>
        </pc:picChg>
        <pc:picChg chg="add del">
          <ac:chgData name="Bahadir Eryilmaz" userId="c19af10337125ad9" providerId="LiveId" clId="{18D62D04-9DDD-4478-AB43-722A2B8D7161}" dt="2022-03-30T16:56:34.111" v="581" actId="478"/>
          <ac:picMkLst>
            <pc:docMk/>
            <pc:sldMk cId="2768980986" sldId="285"/>
            <ac:picMk id="15" creationId="{D3FC6F33-C317-4F59-B20E-0FBCA8F32221}"/>
          </ac:picMkLst>
        </pc:picChg>
        <pc:cxnChg chg="add del">
          <ac:chgData name="Bahadir Eryilmaz" userId="c19af10337125ad9" providerId="LiveId" clId="{18D62D04-9DDD-4478-AB43-722A2B8D7161}" dt="2022-03-30T19:51:00.819" v="808" actId="26606"/>
          <ac:cxnSpMkLst>
            <pc:docMk/>
            <pc:sldMk cId="2768980986" sldId="285"/>
            <ac:cxnSpMk id="23" creationId="{DD9D7C55-D0C1-4B48-ADC5-A9E322B19608}"/>
          </ac:cxnSpMkLst>
        </pc:cxnChg>
        <pc:cxnChg chg="add del">
          <ac:chgData name="Bahadir Eryilmaz" userId="c19af10337125ad9" providerId="LiveId" clId="{18D62D04-9DDD-4478-AB43-722A2B8D7161}" dt="2022-03-30T19:51:00.819" v="808" actId="26606"/>
          <ac:cxnSpMkLst>
            <pc:docMk/>
            <pc:sldMk cId="2768980986" sldId="285"/>
            <ac:cxnSpMk id="29" creationId="{6E1AD3BD-190E-448E-9100-7E7AAB9BB996}"/>
          </ac:cxnSpMkLst>
        </pc:cxnChg>
        <pc:cxnChg chg="add del">
          <ac:chgData name="Bahadir Eryilmaz" userId="c19af10337125ad9" providerId="LiveId" clId="{18D62D04-9DDD-4478-AB43-722A2B8D7161}" dt="2022-03-30T19:51:03.594" v="810" actId="26606"/>
          <ac:cxnSpMkLst>
            <pc:docMk/>
            <pc:sldMk cId="2768980986" sldId="285"/>
            <ac:cxnSpMk id="35" creationId="{106D061A-80BB-4A08-8350-176FFFDCC32C}"/>
          </ac:cxnSpMkLst>
        </pc:cxnChg>
        <pc:cxnChg chg="add del">
          <ac:chgData name="Bahadir Eryilmaz" userId="c19af10337125ad9" providerId="LiveId" clId="{18D62D04-9DDD-4478-AB43-722A2B8D7161}" dt="2022-03-30T19:51:03.594" v="810" actId="26606"/>
          <ac:cxnSpMkLst>
            <pc:docMk/>
            <pc:sldMk cId="2768980986" sldId="285"/>
            <ac:cxnSpMk id="36" creationId="{A3E92BB3-3613-4DC5-97E0-299B04C46A6E}"/>
          </ac:cxnSpMkLst>
        </pc:cxnChg>
        <pc:cxnChg chg="add del">
          <ac:chgData name="Bahadir Eryilmaz" userId="c19af10337125ad9" providerId="LiveId" clId="{18D62D04-9DDD-4478-AB43-722A2B8D7161}" dt="2022-03-30T19:51:04.723" v="812" actId="26606"/>
          <ac:cxnSpMkLst>
            <pc:docMk/>
            <pc:sldMk cId="2768980986" sldId="285"/>
            <ac:cxnSpMk id="40" creationId="{DD9D7C55-D0C1-4B48-ADC5-A9E322B19608}"/>
          </ac:cxnSpMkLst>
        </pc:cxnChg>
        <pc:cxnChg chg="add del">
          <ac:chgData name="Bahadir Eryilmaz" userId="c19af10337125ad9" providerId="LiveId" clId="{18D62D04-9DDD-4478-AB43-722A2B8D7161}" dt="2022-03-30T19:51:04.723" v="812" actId="26606"/>
          <ac:cxnSpMkLst>
            <pc:docMk/>
            <pc:sldMk cId="2768980986" sldId="285"/>
            <ac:cxnSpMk id="41" creationId="{F1962E72-676F-4381-ADE8-56784BE759E0}"/>
          </ac:cxnSpMkLst>
        </pc:cxnChg>
        <pc:cxnChg chg="add">
          <ac:chgData name="Bahadir Eryilmaz" userId="c19af10337125ad9" providerId="LiveId" clId="{18D62D04-9DDD-4478-AB43-722A2B8D7161}" dt="2022-03-30T19:51:04.733" v="813" actId="26606"/>
          <ac:cxnSpMkLst>
            <pc:docMk/>
            <pc:sldMk cId="2768980986" sldId="285"/>
            <ac:cxnSpMk id="46" creationId="{106D061A-80BB-4A08-8350-176FFFDCC32C}"/>
          </ac:cxnSpMkLst>
        </pc:cxnChg>
        <pc:cxnChg chg="add">
          <ac:chgData name="Bahadir Eryilmaz" userId="c19af10337125ad9" providerId="LiveId" clId="{18D62D04-9DDD-4478-AB43-722A2B8D7161}" dt="2022-03-30T19:51:04.733" v="813" actId="26606"/>
          <ac:cxnSpMkLst>
            <pc:docMk/>
            <pc:sldMk cId="2768980986" sldId="285"/>
            <ac:cxnSpMk id="47" creationId="{A3E92BB3-3613-4DC5-97E0-299B04C46A6E}"/>
          </ac:cxnSpMkLst>
        </pc:cxnChg>
      </pc:sldChg>
      <pc:sldChg chg="modSp">
        <pc:chgData name="Bahadir Eryilmaz" userId="c19af10337125ad9" providerId="LiveId" clId="{18D62D04-9DDD-4478-AB43-722A2B8D7161}" dt="2022-03-30T17:12:24.002" v="639"/>
        <pc:sldMkLst>
          <pc:docMk/>
          <pc:sldMk cId="2795245418" sldId="286"/>
        </pc:sldMkLst>
        <pc:spChg chg="mod">
          <ac:chgData name="Bahadir Eryilmaz" userId="c19af10337125ad9" providerId="LiveId" clId="{18D62D04-9DDD-4478-AB43-722A2B8D7161}" dt="2022-03-30T17:12:24.002" v="639"/>
          <ac:spMkLst>
            <pc:docMk/>
            <pc:sldMk cId="2795245418" sldId="286"/>
            <ac:spMk id="2" creationId="{0B51AD2C-BC61-496B-B2B5-071E64C82D08}"/>
          </ac:spMkLst>
        </pc:spChg>
        <pc:spChg chg="mod">
          <ac:chgData name="Bahadir Eryilmaz" userId="c19af10337125ad9" providerId="LiveId" clId="{18D62D04-9DDD-4478-AB43-722A2B8D7161}" dt="2022-03-30T17:12:24.002" v="639"/>
          <ac:spMkLst>
            <pc:docMk/>
            <pc:sldMk cId="2795245418" sldId="286"/>
            <ac:spMk id="8" creationId="{AA8D580C-F17E-41F8-B47A-22B2B8F344E5}"/>
          </ac:spMkLst>
        </pc:spChg>
      </pc:sldChg>
      <pc:sldChg chg="addSp delSp modSp mod setBg delDesignElem">
        <pc:chgData name="Bahadir Eryilmaz" userId="c19af10337125ad9" providerId="LiveId" clId="{18D62D04-9DDD-4478-AB43-722A2B8D7161}" dt="2022-03-30T17:12:24.002" v="639"/>
        <pc:sldMkLst>
          <pc:docMk/>
          <pc:sldMk cId="1952263836" sldId="287"/>
        </pc:sldMkLst>
        <pc:spChg chg="mod">
          <ac:chgData name="Bahadir Eryilmaz" userId="c19af10337125ad9" providerId="LiveId" clId="{18D62D04-9DDD-4478-AB43-722A2B8D7161}" dt="2022-03-30T17:00:02.075" v="605" actId="26606"/>
          <ac:spMkLst>
            <pc:docMk/>
            <pc:sldMk cId="1952263836" sldId="287"/>
            <ac:spMk id="2" creationId="{5D037BF2-E709-4834-AD01-E200D4C6E913}"/>
          </ac:spMkLst>
        </pc:spChg>
        <pc:spChg chg="mod">
          <ac:chgData name="Bahadir Eryilmaz" userId="c19af10337125ad9" providerId="LiveId" clId="{18D62D04-9DDD-4478-AB43-722A2B8D7161}" dt="2022-03-30T17:12:24.002" v="639"/>
          <ac:spMkLst>
            <pc:docMk/>
            <pc:sldMk cId="1952263836" sldId="287"/>
            <ac:spMk id="4" creationId="{752E4B14-6699-43C2-B0BF-629B42800DA3}"/>
          </ac:spMkLst>
        </pc:spChg>
        <pc:spChg chg="add del">
          <ac:chgData name="Bahadir Eryilmaz" userId="c19af10337125ad9" providerId="LiveId" clId="{18D62D04-9DDD-4478-AB43-722A2B8D7161}" dt="2022-03-30T16:48:42.654" v="379"/>
          <ac:spMkLst>
            <pc:docMk/>
            <pc:sldMk cId="1952263836" sldId="287"/>
            <ac:spMk id="7" creationId="{BAD76F3E-3A97-486B-B402-44400A8B9173}"/>
          </ac:spMkLst>
        </pc:spChg>
        <pc:spChg chg="add del">
          <ac:chgData name="Bahadir Eryilmaz" userId="c19af10337125ad9" providerId="LiveId" clId="{18D62D04-9DDD-4478-AB43-722A2B8D7161}" dt="2022-03-30T16:48:42.654" v="379"/>
          <ac:spMkLst>
            <pc:docMk/>
            <pc:sldMk cId="1952263836" sldId="287"/>
            <ac:spMk id="9" creationId="{391F6B52-91F4-4AEB-B6DB-29FEBCF28C8B}"/>
          </ac:spMkLst>
        </pc:spChg>
        <pc:spChg chg="add del">
          <ac:chgData name="Bahadir Eryilmaz" userId="c19af10337125ad9" providerId="LiveId" clId="{18D62D04-9DDD-4478-AB43-722A2B8D7161}" dt="2022-03-30T17:11:35.749" v="625"/>
          <ac:spMkLst>
            <pc:docMk/>
            <pc:sldMk cId="1952263836" sldId="287"/>
            <ac:spMk id="10" creationId="{6C0DD7BF-8F3D-4D34-A37A-85563D3D62FF}"/>
          </ac:spMkLst>
        </pc:spChg>
        <pc:spChg chg="add del">
          <ac:chgData name="Bahadir Eryilmaz" userId="c19af10337125ad9" providerId="LiveId" clId="{18D62D04-9DDD-4478-AB43-722A2B8D7161}" dt="2022-03-30T16:48:42.654" v="379"/>
          <ac:spMkLst>
            <pc:docMk/>
            <pc:sldMk cId="1952263836" sldId="287"/>
            <ac:spMk id="11" creationId="{2CD6F061-7C53-44F4-9794-953DB70A451B}"/>
          </ac:spMkLst>
        </pc:spChg>
        <pc:spChg chg="add del">
          <ac:chgData name="Bahadir Eryilmaz" userId="c19af10337125ad9" providerId="LiveId" clId="{18D62D04-9DDD-4478-AB43-722A2B8D7161}" dt="2022-03-30T17:11:35.749" v="625"/>
          <ac:spMkLst>
            <pc:docMk/>
            <pc:sldMk cId="1952263836" sldId="287"/>
            <ac:spMk id="12" creationId="{A82C64D9-D855-4343-BB40-3E465EFFA0B6}"/>
          </ac:spMkLst>
        </pc:spChg>
        <pc:spChg chg="add del">
          <ac:chgData name="Bahadir Eryilmaz" userId="c19af10337125ad9" providerId="LiveId" clId="{18D62D04-9DDD-4478-AB43-722A2B8D7161}" dt="2022-03-30T17:11:35.749" v="625"/>
          <ac:spMkLst>
            <pc:docMk/>
            <pc:sldMk cId="1952263836" sldId="287"/>
            <ac:spMk id="16" creationId="{0AE913A7-2CA0-4B64-A25F-C0648DBC33FE}"/>
          </ac:spMkLst>
        </pc:spChg>
        <pc:spChg chg="add del">
          <ac:chgData name="Bahadir Eryilmaz" userId="c19af10337125ad9" providerId="LiveId" clId="{18D62D04-9DDD-4478-AB43-722A2B8D7161}" dt="2022-03-30T17:11:35.749" v="625"/>
          <ac:spMkLst>
            <pc:docMk/>
            <pc:sldMk cId="1952263836" sldId="287"/>
            <ac:spMk id="20" creationId="{83E5F85C-576B-4095-B465-6B09F9E09915}"/>
          </ac:spMkLst>
        </pc:spChg>
        <pc:picChg chg="add">
          <ac:chgData name="Bahadir Eryilmaz" userId="c19af10337125ad9" providerId="LiveId" clId="{18D62D04-9DDD-4478-AB43-722A2B8D7161}" dt="2022-03-30T17:00:02.075" v="605" actId="26606"/>
          <ac:picMkLst>
            <pc:docMk/>
            <pc:sldMk cId="1952263836" sldId="287"/>
            <ac:picMk id="6" creationId="{8E0BDF23-45B3-6B50-4946-41CC499B1767}"/>
          </ac:picMkLst>
        </pc:picChg>
        <pc:picChg chg="del">
          <ac:chgData name="Bahadir Eryilmaz" userId="c19af10337125ad9" providerId="LiveId" clId="{18D62D04-9DDD-4478-AB43-722A2B8D7161}" dt="2022-03-30T16:56:40.964" v="584" actId="478"/>
          <ac:picMkLst>
            <pc:docMk/>
            <pc:sldMk cId="1952263836" sldId="287"/>
            <ac:picMk id="8" creationId="{60F74584-F98B-484F-B5ED-E32BCE26774C}"/>
          </ac:picMkLst>
        </pc:picChg>
        <pc:cxnChg chg="add del">
          <ac:chgData name="Bahadir Eryilmaz" userId="c19af10337125ad9" providerId="LiveId" clId="{18D62D04-9DDD-4478-AB43-722A2B8D7161}" dt="2022-03-30T17:11:35.749" v="625"/>
          <ac:cxnSpMkLst>
            <pc:docMk/>
            <pc:sldMk cId="1952263836" sldId="287"/>
            <ac:cxnSpMk id="14" creationId="{106D061A-80BB-4A08-8350-176FFFDCC32C}"/>
          </ac:cxnSpMkLst>
        </pc:cxnChg>
        <pc:cxnChg chg="add del">
          <ac:chgData name="Bahadir Eryilmaz" userId="c19af10337125ad9" providerId="LiveId" clId="{18D62D04-9DDD-4478-AB43-722A2B8D7161}" dt="2022-03-30T17:11:35.749" v="625"/>
          <ac:cxnSpMkLst>
            <pc:docMk/>
            <pc:sldMk cId="1952263836" sldId="287"/>
            <ac:cxnSpMk id="18" creationId="{F711F046-5997-46AF-8E8D-F3DE223E444D}"/>
          </ac:cxnSpMkLst>
        </pc:cxnChg>
      </pc:sldChg>
      <pc:sldChg chg="addSp delSp modSp mod ord">
        <pc:chgData name="Bahadir Eryilmaz" userId="c19af10337125ad9" providerId="LiveId" clId="{18D62D04-9DDD-4478-AB43-722A2B8D7161}" dt="2022-03-30T20:06:01.610" v="1155" actId="20577"/>
        <pc:sldMkLst>
          <pc:docMk/>
          <pc:sldMk cId="4179865990" sldId="288"/>
        </pc:sldMkLst>
        <pc:spChg chg="mod">
          <ac:chgData name="Bahadir Eryilmaz" userId="c19af10337125ad9" providerId="LiveId" clId="{18D62D04-9DDD-4478-AB43-722A2B8D7161}" dt="2022-03-30T20:06:01.610" v="1155" actId="20577"/>
          <ac:spMkLst>
            <pc:docMk/>
            <pc:sldMk cId="4179865990" sldId="288"/>
            <ac:spMk id="2" creationId="{76B90508-0B31-40B3-8964-3317A18B1A32}"/>
          </ac:spMkLst>
        </pc:spChg>
        <pc:spChg chg="mod">
          <ac:chgData name="Bahadir Eryilmaz" userId="c19af10337125ad9" providerId="LiveId" clId="{18D62D04-9DDD-4478-AB43-722A2B8D7161}" dt="2022-03-30T17:12:24.002" v="639"/>
          <ac:spMkLst>
            <pc:docMk/>
            <pc:sldMk cId="4179865990" sldId="288"/>
            <ac:spMk id="3" creationId="{D206E226-C18F-476F-8E55-85491F977C6F}"/>
          </ac:spMkLst>
        </pc:spChg>
        <pc:picChg chg="add del">
          <ac:chgData name="Bahadir Eryilmaz" userId="c19af10337125ad9" providerId="LiveId" clId="{18D62D04-9DDD-4478-AB43-722A2B8D7161}" dt="2022-03-30T16:56:37.114" v="583" actId="478"/>
          <ac:picMkLst>
            <pc:docMk/>
            <pc:sldMk cId="4179865990" sldId="288"/>
            <ac:picMk id="5" creationId="{2A3659EF-8C7A-4571-A342-BC5DC2CD2E26}"/>
          </ac:picMkLst>
        </pc:picChg>
      </pc:sldChg>
      <pc:sldChg chg="addSp delSp modSp new mod setBg">
        <pc:chgData name="Bahadir Eryilmaz" userId="c19af10337125ad9" providerId="LiveId" clId="{18D62D04-9DDD-4478-AB43-722A2B8D7161}" dt="2022-03-30T20:07:58.493" v="1162" actId="1076"/>
        <pc:sldMkLst>
          <pc:docMk/>
          <pc:sldMk cId="2535612546" sldId="289"/>
        </pc:sldMkLst>
        <pc:spChg chg="mod">
          <ac:chgData name="Bahadir Eryilmaz" userId="c19af10337125ad9" providerId="LiveId" clId="{18D62D04-9DDD-4478-AB43-722A2B8D7161}" dt="2022-03-30T19:47:47.574" v="780" actId="26606"/>
          <ac:spMkLst>
            <pc:docMk/>
            <pc:sldMk cId="2535612546" sldId="289"/>
            <ac:spMk id="2" creationId="{67DF418C-A637-4D23-B37C-E9C02552B96A}"/>
          </ac:spMkLst>
        </pc:spChg>
        <pc:spChg chg="del">
          <ac:chgData name="Bahadir Eryilmaz" userId="c19af10337125ad9" providerId="LiveId" clId="{18D62D04-9DDD-4478-AB43-722A2B8D7161}" dt="2022-03-30T19:47:23.594" v="756"/>
          <ac:spMkLst>
            <pc:docMk/>
            <pc:sldMk cId="2535612546" sldId="289"/>
            <ac:spMk id="3" creationId="{D4A34697-B9CC-44ED-BC0D-0BC3C0384C47}"/>
          </ac:spMkLst>
        </pc:spChg>
        <pc:spChg chg="mod">
          <ac:chgData name="Bahadir Eryilmaz" userId="c19af10337125ad9" providerId="LiveId" clId="{18D62D04-9DDD-4478-AB43-722A2B8D7161}" dt="2022-03-30T19:47:47.574" v="780" actId="26606"/>
          <ac:spMkLst>
            <pc:docMk/>
            <pc:sldMk cId="2535612546" sldId="289"/>
            <ac:spMk id="4" creationId="{2F316D0B-81B4-4126-9F33-4146E462B995}"/>
          </ac:spMkLst>
        </pc:spChg>
        <pc:spChg chg="add del mod">
          <ac:chgData name="Bahadir Eryilmaz" userId="c19af10337125ad9" providerId="LiveId" clId="{18D62D04-9DDD-4478-AB43-722A2B8D7161}" dt="2022-03-30T20:07:51.636" v="1157"/>
          <ac:spMkLst>
            <pc:docMk/>
            <pc:sldMk cId="2535612546" sldId="289"/>
            <ac:spMk id="8" creationId="{23E02E6B-016C-4664-ACA6-49B102A0987F}"/>
          </ac:spMkLst>
        </pc:spChg>
        <pc:spChg chg="add">
          <ac:chgData name="Bahadir Eryilmaz" userId="c19af10337125ad9" providerId="LiveId" clId="{18D62D04-9DDD-4478-AB43-722A2B8D7161}" dt="2022-03-30T19:47:47.574" v="780" actId="26606"/>
          <ac:spMkLst>
            <pc:docMk/>
            <pc:sldMk cId="2535612546" sldId="289"/>
            <ac:spMk id="11" creationId="{368A5362-EC3B-4BE3-804B-E6B289AF8A36}"/>
          </ac:spMkLst>
        </pc:spChg>
        <pc:spChg chg="add">
          <ac:chgData name="Bahadir Eryilmaz" userId="c19af10337125ad9" providerId="LiveId" clId="{18D62D04-9DDD-4478-AB43-722A2B8D7161}" dt="2022-03-30T19:47:47.574" v="780" actId="26606"/>
          <ac:spMkLst>
            <pc:docMk/>
            <pc:sldMk cId="2535612546" sldId="289"/>
            <ac:spMk id="13" creationId="{1D37744E-F5F6-4ED5-9F5F-21183A8FE771}"/>
          </ac:spMkLst>
        </pc:spChg>
        <pc:spChg chg="add">
          <ac:chgData name="Bahadir Eryilmaz" userId="c19af10337125ad9" providerId="LiveId" clId="{18D62D04-9DDD-4478-AB43-722A2B8D7161}" dt="2022-03-30T19:47:47.574" v="780" actId="26606"/>
          <ac:spMkLst>
            <pc:docMk/>
            <pc:sldMk cId="2535612546" sldId="289"/>
            <ac:spMk id="17" creationId="{0BCB6D3E-2815-49BC-A13F-4EFD1750965D}"/>
          </ac:spMkLst>
        </pc:spChg>
        <pc:spChg chg="add">
          <ac:chgData name="Bahadir Eryilmaz" userId="c19af10337125ad9" providerId="LiveId" clId="{18D62D04-9DDD-4478-AB43-722A2B8D7161}" dt="2022-03-30T19:47:47.574" v="780" actId="26606"/>
          <ac:spMkLst>
            <pc:docMk/>
            <pc:sldMk cId="2535612546" sldId="289"/>
            <ac:spMk id="19" creationId="{C77A9593-26A9-4234-8351-9339ABF91361}"/>
          </ac:spMkLst>
        </pc:spChg>
        <pc:spChg chg="add">
          <ac:chgData name="Bahadir Eryilmaz" userId="c19af10337125ad9" providerId="LiveId" clId="{18D62D04-9DDD-4478-AB43-722A2B8D7161}" dt="2022-03-30T19:47:47.574" v="780" actId="26606"/>
          <ac:spMkLst>
            <pc:docMk/>
            <pc:sldMk cId="2535612546" sldId="289"/>
            <ac:spMk id="23" creationId="{7723AC0F-348F-4B67-BAC9-F3049BD209A9}"/>
          </ac:spMkLst>
        </pc:spChg>
        <pc:picChg chg="add del mod">
          <ac:chgData name="Bahadir Eryilmaz" userId="c19af10337125ad9" providerId="LiveId" clId="{18D62D04-9DDD-4478-AB43-722A2B8D7161}" dt="2022-03-30T20:07:50.391" v="1156" actId="478"/>
          <ac:picMkLst>
            <pc:docMk/>
            <pc:sldMk cId="2535612546" sldId="289"/>
            <ac:picMk id="6" creationId="{ADA21471-91AD-41D6-8B75-24A3AE2DD45C}"/>
          </ac:picMkLst>
        </pc:picChg>
        <pc:picChg chg="add mod">
          <ac:chgData name="Bahadir Eryilmaz" userId="c19af10337125ad9" providerId="LiveId" clId="{18D62D04-9DDD-4478-AB43-722A2B8D7161}" dt="2022-03-30T20:07:58.493" v="1162" actId="1076"/>
          <ac:picMkLst>
            <pc:docMk/>
            <pc:sldMk cId="2535612546" sldId="289"/>
            <ac:picMk id="10" creationId="{4D7D5063-8845-4784-A8FC-199235C43C0D}"/>
          </ac:picMkLst>
        </pc:picChg>
        <pc:cxnChg chg="add">
          <ac:chgData name="Bahadir Eryilmaz" userId="c19af10337125ad9" providerId="LiveId" clId="{18D62D04-9DDD-4478-AB43-722A2B8D7161}" dt="2022-03-30T19:47:47.574" v="780" actId="26606"/>
          <ac:cxnSpMkLst>
            <pc:docMk/>
            <pc:sldMk cId="2535612546" sldId="289"/>
            <ac:cxnSpMk id="15" creationId="{DD9D7C55-D0C1-4B48-ADC5-A9E322B19608}"/>
          </ac:cxnSpMkLst>
        </pc:cxnChg>
        <pc:cxnChg chg="add">
          <ac:chgData name="Bahadir Eryilmaz" userId="c19af10337125ad9" providerId="LiveId" clId="{18D62D04-9DDD-4478-AB43-722A2B8D7161}" dt="2022-03-30T19:47:47.574" v="780" actId="26606"/>
          <ac:cxnSpMkLst>
            <pc:docMk/>
            <pc:sldMk cId="2535612546" sldId="289"/>
            <ac:cxnSpMk id="21" creationId="{6E1AD3BD-190E-448E-9100-7E7AAB9BB996}"/>
          </ac:cxnSpMkLst>
        </pc:cxnChg>
      </pc:sldChg>
      <pc:sldMasterChg chg="setBg modSldLayout">
        <pc:chgData name="Bahadir Eryilmaz" userId="c19af10337125ad9" providerId="LiveId" clId="{18D62D04-9DDD-4478-AB43-722A2B8D7161}" dt="2022-03-30T16:44:50.129" v="230"/>
        <pc:sldMasterMkLst>
          <pc:docMk/>
          <pc:sldMasterMk cId="879014333" sldId="2147483747"/>
        </pc:sldMasterMkLst>
        <pc:sldLayoutChg chg="setBg">
          <pc:chgData name="Bahadir Eryilmaz" userId="c19af10337125ad9" providerId="LiveId" clId="{18D62D04-9DDD-4478-AB43-722A2B8D7161}" dt="2022-03-30T16:44:50.129" v="230"/>
          <pc:sldLayoutMkLst>
            <pc:docMk/>
            <pc:sldMasterMk cId="879014333" sldId="2147483747"/>
            <pc:sldLayoutMk cId="1221155255" sldId="2147483748"/>
          </pc:sldLayoutMkLst>
        </pc:sldLayoutChg>
        <pc:sldLayoutChg chg="setBg">
          <pc:chgData name="Bahadir Eryilmaz" userId="c19af10337125ad9" providerId="LiveId" clId="{18D62D04-9DDD-4478-AB43-722A2B8D7161}" dt="2022-03-30T16:44:50.129" v="230"/>
          <pc:sldLayoutMkLst>
            <pc:docMk/>
            <pc:sldMasterMk cId="879014333" sldId="2147483747"/>
            <pc:sldLayoutMk cId="325694431" sldId="2147483749"/>
          </pc:sldLayoutMkLst>
        </pc:sldLayoutChg>
        <pc:sldLayoutChg chg="setBg">
          <pc:chgData name="Bahadir Eryilmaz" userId="c19af10337125ad9" providerId="LiveId" clId="{18D62D04-9DDD-4478-AB43-722A2B8D7161}" dt="2022-03-30T16:44:50.129" v="230"/>
          <pc:sldLayoutMkLst>
            <pc:docMk/>
            <pc:sldMasterMk cId="879014333" sldId="2147483747"/>
            <pc:sldLayoutMk cId="1002221352" sldId="2147483750"/>
          </pc:sldLayoutMkLst>
        </pc:sldLayoutChg>
        <pc:sldLayoutChg chg="setBg">
          <pc:chgData name="Bahadir Eryilmaz" userId="c19af10337125ad9" providerId="LiveId" clId="{18D62D04-9DDD-4478-AB43-722A2B8D7161}" dt="2022-03-30T16:44:50.129" v="230"/>
          <pc:sldLayoutMkLst>
            <pc:docMk/>
            <pc:sldMasterMk cId="879014333" sldId="2147483747"/>
            <pc:sldLayoutMk cId="3995285893" sldId="2147483751"/>
          </pc:sldLayoutMkLst>
        </pc:sldLayoutChg>
        <pc:sldLayoutChg chg="setBg">
          <pc:chgData name="Bahadir Eryilmaz" userId="c19af10337125ad9" providerId="LiveId" clId="{18D62D04-9DDD-4478-AB43-722A2B8D7161}" dt="2022-03-30T16:44:50.129" v="230"/>
          <pc:sldLayoutMkLst>
            <pc:docMk/>
            <pc:sldMasterMk cId="879014333" sldId="2147483747"/>
            <pc:sldLayoutMk cId="132346592" sldId="2147483752"/>
          </pc:sldLayoutMkLst>
        </pc:sldLayoutChg>
        <pc:sldLayoutChg chg="setBg">
          <pc:chgData name="Bahadir Eryilmaz" userId="c19af10337125ad9" providerId="LiveId" clId="{18D62D04-9DDD-4478-AB43-722A2B8D7161}" dt="2022-03-30T16:44:50.129" v="230"/>
          <pc:sldLayoutMkLst>
            <pc:docMk/>
            <pc:sldMasterMk cId="879014333" sldId="2147483747"/>
            <pc:sldLayoutMk cId="732095460" sldId="2147483753"/>
          </pc:sldLayoutMkLst>
        </pc:sldLayoutChg>
        <pc:sldLayoutChg chg="setBg">
          <pc:chgData name="Bahadir Eryilmaz" userId="c19af10337125ad9" providerId="LiveId" clId="{18D62D04-9DDD-4478-AB43-722A2B8D7161}" dt="2022-03-30T16:44:50.129" v="230"/>
          <pc:sldLayoutMkLst>
            <pc:docMk/>
            <pc:sldMasterMk cId="879014333" sldId="2147483747"/>
            <pc:sldLayoutMk cId="4225179143" sldId="2147483754"/>
          </pc:sldLayoutMkLst>
        </pc:sldLayoutChg>
        <pc:sldLayoutChg chg="setBg">
          <pc:chgData name="Bahadir Eryilmaz" userId="c19af10337125ad9" providerId="LiveId" clId="{18D62D04-9DDD-4478-AB43-722A2B8D7161}" dt="2022-03-30T16:44:50.129" v="230"/>
          <pc:sldLayoutMkLst>
            <pc:docMk/>
            <pc:sldMasterMk cId="879014333" sldId="2147483747"/>
            <pc:sldLayoutMk cId="1628497748" sldId="2147483755"/>
          </pc:sldLayoutMkLst>
        </pc:sldLayoutChg>
        <pc:sldLayoutChg chg="setBg">
          <pc:chgData name="Bahadir Eryilmaz" userId="c19af10337125ad9" providerId="LiveId" clId="{18D62D04-9DDD-4478-AB43-722A2B8D7161}" dt="2022-03-30T16:44:50.129" v="230"/>
          <pc:sldLayoutMkLst>
            <pc:docMk/>
            <pc:sldMasterMk cId="879014333" sldId="2147483747"/>
            <pc:sldLayoutMk cId="1578417958" sldId="2147483756"/>
          </pc:sldLayoutMkLst>
        </pc:sldLayoutChg>
        <pc:sldLayoutChg chg="setBg">
          <pc:chgData name="Bahadir Eryilmaz" userId="c19af10337125ad9" providerId="LiveId" clId="{18D62D04-9DDD-4478-AB43-722A2B8D7161}" dt="2022-03-30T16:44:50.129" v="230"/>
          <pc:sldLayoutMkLst>
            <pc:docMk/>
            <pc:sldMasterMk cId="879014333" sldId="2147483747"/>
            <pc:sldLayoutMk cId="3992996579" sldId="2147483757"/>
          </pc:sldLayoutMkLst>
        </pc:sldLayoutChg>
        <pc:sldLayoutChg chg="setBg">
          <pc:chgData name="Bahadir Eryilmaz" userId="c19af10337125ad9" providerId="LiveId" clId="{18D62D04-9DDD-4478-AB43-722A2B8D7161}" dt="2022-03-30T16:44:50.129" v="230"/>
          <pc:sldLayoutMkLst>
            <pc:docMk/>
            <pc:sldMasterMk cId="879014333" sldId="2147483747"/>
            <pc:sldLayoutMk cId="3226041718" sldId="2147483758"/>
          </pc:sldLayoutMkLst>
        </pc:sldLayoutChg>
      </pc:sldMasterChg>
    </pc:docChg>
  </pc:docChgLst>
  <pc:docChgLst>
    <pc:chgData name="Bahadir Eryilmaz" userId="c19af10337125ad9" providerId="LiveId" clId="{9023BFC8-7234-4F23-880A-E8CDF0996391}"/>
    <pc:docChg chg="undo redo custSel addSld delSld modSld sldOrd addMainMaster delMainMaster modMainMaster">
      <pc:chgData name="Bahadir Eryilmaz" userId="c19af10337125ad9" providerId="LiveId" clId="{9023BFC8-7234-4F23-880A-E8CDF0996391}" dt="2022-03-30T12:57:58.693" v="3953"/>
      <pc:docMkLst>
        <pc:docMk/>
      </pc:docMkLst>
      <pc:sldChg chg="addSp delSp modSp new mod modMedia setBg modClrScheme addAnim delAnim modAnim setClrOvrMap delDesignElem chgLayout">
        <pc:chgData name="Bahadir Eryilmaz" userId="c19af10337125ad9" providerId="LiveId" clId="{9023BFC8-7234-4F23-880A-E8CDF0996391}" dt="2022-03-30T12:56:42.266" v="3930" actId="1076"/>
        <pc:sldMkLst>
          <pc:docMk/>
          <pc:sldMk cId="2881343509" sldId="256"/>
        </pc:sldMkLst>
        <pc:spChg chg="mod">
          <ac:chgData name="Bahadir Eryilmaz" userId="c19af10337125ad9" providerId="LiveId" clId="{9023BFC8-7234-4F23-880A-E8CDF0996391}" dt="2022-03-30T12:22:20.778" v="3810" actId="1076"/>
          <ac:spMkLst>
            <pc:docMk/>
            <pc:sldMk cId="2881343509" sldId="256"/>
            <ac:spMk id="2" creationId="{7C1B04B7-51F4-44C6-90AB-814175579498}"/>
          </ac:spMkLst>
        </pc:spChg>
        <pc:spChg chg="mod">
          <ac:chgData name="Bahadir Eryilmaz" userId="c19af10337125ad9" providerId="LiveId" clId="{9023BFC8-7234-4F23-880A-E8CDF0996391}" dt="2022-03-30T12:22:03.602" v="3808" actId="1076"/>
          <ac:spMkLst>
            <pc:docMk/>
            <pc:sldMk cId="2881343509" sldId="256"/>
            <ac:spMk id="3" creationId="{C775F4CE-972A-4072-B3CB-605A83BD0C78}"/>
          </ac:spMkLst>
        </pc:spChg>
        <pc:spChg chg="add del">
          <ac:chgData name="Bahadir Eryilmaz" userId="c19af10337125ad9" providerId="LiveId" clId="{9023BFC8-7234-4F23-880A-E8CDF0996391}" dt="2022-03-29T09:33:42.374" v="87" actId="26606"/>
          <ac:spMkLst>
            <pc:docMk/>
            <pc:sldMk cId="2881343509" sldId="256"/>
            <ac:spMk id="5" creationId="{55B419A7-F817-4767-8CCB-FB0E189C4ACD}"/>
          </ac:spMkLst>
        </pc:spChg>
        <pc:spChg chg="add del">
          <ac:chgData name="Bahadir Eryilmaz" userId="c19af10337125ad9" providerId="LiveId" clId="{9023BFC8-7234-4F23-880A-E8CDF0996391}" dt="2022-03-29T09:33:42.374" v="87" actId="26606"/>
          <ac:spMkLst>
            <pc:docMk/>
            <pc:sldMk cId="2881343509" sldId="256"/>
            <ac:spMk id="7" creationId="{2B76CDF1-6A1E-445E-91B6-686D6C9178FF}"/>
          </ac:spMkLst>
        </pc:spChg>
        <pc:spChg chg="add del">
          <ac:chgData name="Bahadir Eryilmaz" userId="c19af10337125ad9" providerId="LiveId" clId="{9023BFC8-7234-4F23-880A-E8CDF0996391}" dt="2022-03-29T09:30:43.366" v="75" actId="26606"/>
          <ac:spMkLst>
            <pc:docMk/>
            <pc:sldMk cId="2881343509" sldId="256"/>
            <ac:spMk id="9" creationId="{85A71294-C247-450A-BB34-6E68648C95D8}"/>
          </ac:spMkLst>
        </pc:spChg>
        <pc:spChg chg="add del">
          <ac:chgData name="Bahadir Eryilmaz" userId="c19af10337125ad9" providerId="LiveId" clId="{9023BFC8-7234-4F23-880A-E8CDF0996391}" dt="2022-03-29T09:33:42.374" v="87" actId="26606"/>
          <ac:spMkLst>
            <pc:docMk/>
            <pc:sldMk cId="2881343509" sldId="256"/>
            <ac:spMk id="10" creationId="{7021D92D-08FF-45A6-9109-AC9462C7E8E3}"/>
          </ac:spMkLst>
        </pc:spChg>
        <pc:spChg chg="add del">
          <ac:chgData name="Bahadir Eryilmaz" userId="c19af10337125ad9" providerId="LiveId" clId="{9023BFC8-7234-4F23-880A-E8CDF0996391}" dt="2022-03-29T09:30:43.366" v="75" actId="26606"/>
          <ac:spMkLst>
            <pc:docMk/>
            <pc:sldMk cId="2881343509" sldId="256"/>
            <ac:spMk id="11" creationId="{D36A0BA4-6A63-41D3-B0FA-43799ABC4AA0}"/>
          </ac:spMkLst>
        </pc:spChg>
        <pc:spChg chg="add del">
          <ac:chgData name="Bahadir Eryilmaz" userId="c19af10337125ad9" providerId="LiveId" clId="{9023BFC8-7234-4F23-880A-E8CDF0996391}" dt="2022-03-29T09:33:54.701" v="91" actId="26606"/>
          <ac:spMkLst>
            <pc:docMk/>
            <pc:sldMk cId="2881343509" sldId="256"/>
            <ac:spMk id="12" creationId="{64680660-7E23-4F0F-A679-BF913E9454FB}"/>
          </ac:spMkLst>
        </pc:spChg>
        <pc:spChg chg="add del">
          <ac:chgData name="Bahadir Eryilmaz" userId="c19af10337125ad9" providerId="LiveId" clId="{9023BFC8-7234-4F23-880A-E8CDF0996391}" dt="2022-03-29T09:30:43.366" v="75" actId="26606"/>
          <ac:spMkLst>
            <pc:docMk/>
            <pc:sldMk cId="2881343509" sldId="256"/>
            <ac:spMk id="13" creationId="{673313D8-D259-4D89-9CE5-14884FB40DB4}"/>
          </ac:spMkLst>
        </pc:spChg>
        <pc:spChg chg="add del">
          <ac:chgData name="Bahadir Eryilmaz" userId="c19af10337125ad9" providerId="LiveId" clId="{9023BFC8-7234-4F23-880A-E8CDF0996391}" dt="2022-03-29T09:33:54.701" v="91" actId="26606"/>
          <ac:spMkLst>
            <pc:docMk/>
            <pc:sldMk cId="2881343509" sldId="256"/>
            <ac:spMk id="14" creationId="{1A3C89F8-0D2F-47FF-B903-151248265F47}"/>
          </ac:spMkLst>
        </pc:spChg>
        <pc:spChg chg="add del">
          <ac:chgData name="Bahadir Eryilmaz" userId="c19af10337125ad9" providerId="LiveId" clId="{9023BFC8-7234-4F23-880A-E8CDF0996391}" dt="2022-03-29T09:31:21.483" v="79" actId="26606"/>
          <ac:spMkLst>
            <pc:docMk/>
            <pc:sldMk cId="2881343509" sldId="256"/>
            <ac:spMk id="15" creationId="{7021D92D-08FF-45A6-9109-AC9462C7E8E3}"/>
          </ac:spMkLst>
        </pc:spChg>
        <pc:spChg chg="add del">
          <ac:chgData name="Bahadir Eryilmaz" userId="c19af10337125ad9" providerId="LiveId" clId="{9023BFC8-7234-4F23-880A-E8CDF0996391}" dt="2022-03-29T09:31:21.483" v="79" actId="26606"/>
          <ac:spMkLst>
            <pc:docMk/>
            <pc:sldMk cId="2881343509" sldId="256"/>
            <ac:spMk id="16" creationId="{55B419A7-F817-4767-8CCB-FB0E189C4ACD}"/>
          </ac:spMkLst>
        </pc:spChg>
        <pc:spChg chg="add del">
          <ac:chgData name="Bahadir Eryilmaz" userId="c19af10337125ad9" providerId="LiveId" clId="{9023BFC8-7234-4F23-880A-E8CDF0996391}" dt="2022-03-29T09:31:21.483" v="79" actId="26606"/>
          <ac:spMkLst>
            <pc:docMk/>
            <pc:sldMk cId="2881343509" sldId="256"/>
            <ac:spMk id="18" creationId="{2B76CDF1-6A1E-445E-91B6-686D6C9178FF}"/>
          </ac:spMkLst>
        </pc:spChg>
        <pc:spChg chg="add del">
          <ac:chgData name="Bahadir Eryilmaz" userId="c19af10337125ad9" providerId="LiveId" clId="{9023BFC8-7234-4F23-880A-E8CDF0996391}" dt="2022-03-29T09:31:29.405" v="81" actId="26606"/>
          <ac:spMkLst>
            <pc:docMk/>
            <pc:sldMk cId="2881343509" sldId="256"/>
            <ac:spMk id="21" creationId="{9B37791B-B040-4694-BFDC-8DD132D86E8E}"/>
          </ac:spMkLst>
        </pc:spChg>
        <pc:spChg chg="add del">
          <ac:chgData name="Bahadir Eryilmaz" userId="c19af10337125ad9" providerId="LiveId" clId="{9023BFC8-7234-4F23-880A-E8CDF0996391}" dt="2022-03-29T09:33:54.701" v="91" actId="26606"/>
          <ac:spMkLst>
            <pc:docMk/>
            <pc:sldMk cId="2881343509" sldId="256"/>
            <ac:spMk id="24" creationId="{C5CB530E-515E-412C-9DF1-5F8FFBD6F383}"/>
          </ac:spMkLst>
        </pc:spChg>
        <pc:spChg chg="add del">
          <ac:chgData name="Bahadir Eryilmaz" userId="c19af10337125ad9" providerId="LiveId" clId="{9023BFC8-7234-4F23-880A-E8CDF0996391}" dt="2022-03-29T09:33:54.701" v="91" actId="26606"/>
          <ac:spMkLst>
            <pc:docMk/>
            <pc:sldMk cId="2881343509" sldId="256"/>
            <ac:spMk id="25" creationId="{C39ADB8F-D187-49D7-BDCF-C1B6DC727068}"/>
          </ac:spMkLst>
        </pc:spChg>
        <pc:spChg chg="add del">
          <ac:chgData name="Bahadir Eryilmaz" userId="c19af10337125ad9" providerId="LiveId" clId="{9023BFC8-7234-4F23-880A-E8CDF0996391}" dt="2022-03-29T09:33:15.355" v="83" actId="26606"/>
          <ac:spMkLst>
            <pc:docMk/>
            <pc:sldMk cId="2881343509" sldId="256"/>
            <ac:spMk id="26" creationId="{A8384FB5-9ADC-4DDC-881B-597D56F5B15D}"/>
          </ac:spMkLst>
        </pc:spChg>
        <pc:spChg chg="add del">
          <ac:chgData name="Bahadir Eryilmaz" userId="c19af10337125ad9" providerId="LiveId" clId="{9023BFC8-7234-4F23-880A-E8CDF0996391}" dt="2022-03-29T09:33:15.355" v="83" actId="26606"/>
          <ac:spMkLst>
            <pc:docMk/>
            <pc:sldMk cId="2881343509" sldId="256"/>
            <ac:spMk id="27" creationId="{0AF57B88-1D4C-41FA-A761-EC1DD10C35CB}"/>
          </ac:spMkLst>
        </pc:spChg>
        <pc:spChg chg="add del">
          <ac:chgData name="Bahadir Eryilmaz" userId="c19af10337125ad9" providerId="LiveId" clId="{9023BFC8-7234-4F23-880A-E8CDF0996391}" dt="2022-03-29T09:33:15.355" v="83" actId="26606"/>
          <ac:spMkLst>
            <pc:docMk/>
            <pc:sldMk cId="2881343509" sldId="256"/>
            <ac:spMk id="28" creationId="{D2548F45-5164-4ABB-8212-7F293FDED8D4}"/>
          </ac:spMkLst>
        </pc:spChg>
        <pc:spChg chg="add del">
          <ac:chgData name="Bahadir Eryilmaz" userId="c19af10337125ad9" providerId="LiveId" clId="{9023BFC8-7234-4F23-880A-E8CDF0996391}" dt="2022-03-29T09:33:15.355" v="83" actId="26606"/>
          <ac:spMkLst>
            <pc:docMk/>
            <pc:sldMk cId="2881343509" sldId="256"/>
            <ac:spMk id="30" creationId="{5E81CCFB-7BEF-4186-86FB-D09450B4D02D}"/>
          </ac:spMkLst>
        </pc:spChg>
        <pc:spChg chg="add del">
          <ac:chgData name="Bahadir Eryilmaz" userId="c19af10337125ad9" providerId="LiveId" clId="{9023BFC8-7234-4F23-880A-E8CDF0996391}" dt="2022-03-29T09:33:54.701" v="91" actId="26606"/>
          <ac:spMkLst>
            <pc:docMk/>
            <pc:sldMk cId="2881343509" sldId="256"/>
            <ac:spMk id="31" creationId="{712D4376-A578-4FF1-94FC-245E7A6A489F}"/>
          </ac:spMkLst>
        </pc:spChg>
        <pc:spChg chg="add del">
          <ac:chgData name="Bahadir Eryilmaz" userId="c19af10337125ad9" providerId="LiveId" clId="{9023BFC8-7234-4F23-880A-E8CDF0996391}" dt="2022-03-29T09:33:54.701" v="91" actId="26606"/>
          <ac:spMkLst>
            <pc:docMk/>
            <pc:sldMk cId="2881343509" sldId="256"/>
            <ac:spMk id="32" creationId="{AEA7509D-F04F-40CB-A0B3-EEF16499CC9F}"/>
          </ac:spMkLst>
        </pc:spChg>
        <pc:spChg chg="add del">
          <ac:chgData name="Bahadir Eryilmaz" userId="c19af10337125ad9" providerId="LiveId" clId="{9023BFC8-7234-4F23-880A-E8CDF0996391}" dt="2022-03-29T09:33:54.701" v="91" actId="26606"/>
          <ac:spMkLst>
            <pc:docMk/>
            <pc:sldMk cId="2881343509" sldId="256"/>
            <ac:spMk id="34" creationId="{508BEF50-7B1E-49A4-BC19-5F4F1D755E64}"/>
          </ac:spMkLst>
        </pc:spChg>
        <pc:spChg chg="add del">
          <ac:chgData name="Bahadir Eryilmaz" userId="c19af10337125ad9" providerId="LiveId" clId="{9023BFC8-7234-4F23-880A-E8CDF0996391}" dt="2022-03-29T09:33:54.701" v="91" actId="26606"/>
          <ac:spMkLst>
            <pc:docMk/>
            <pc:sldMk cId="2881343509" sldId="256"/>
            <ac:spMk id="35" creationId="{3FBAD350-5664-4811-A208-657FB882D350}"/>
          </ac:spMkLst>
        </pc:spChg>
        <pc:spChg chg="add del">
          <ac:chgData name="Bahadir Eryilmaz" userId="c19af10337125ad9" providerId="LiveId" clId="{9023BFC8-7234-4F23-880A-E8CDF0996391}" dt="2022-03-29T09:34:22.509" v="93" actId="26606"/>
          <ac:spMkLst>
            <pc:docMk/>
            <pc:sldMk cId="2881343509" sldId="256"/>
            <ac:spMk id="37" creationId="{A8384FB5-9ADC-4DDC-881B-597D56F5B15D}"/>
          </ac:spMkLst>
        </pc:spChg>
        <pc:spChg chg="add del">
          <ac:chgData name="Bahadir Eryilmaz" userId="c19af10337125ad9" providerId="LiveId" clId="{9023BFC8-7234-4F23-880A-E8CDF0996391}" dt="2022-03-29T09:34:22.509" v="93" actId="26606"/>
          <ac:spMkLst>
            <pc:docMk/>
            <pc:sldMk cId="2881343509" sldId="256"/>
            <ac:spMk id="38" creationId="{0AF57B88-1D4C-41FA-A761-EC1DD10C35CB}"/>
          </ac:spMkLst>
        </pc:spChg>
        <pc:spChg chg="add del">
          <ac:chgData name="Bahadir Eryilmaz" userId="c19af10337125ad9" providerId="LiveId" clId="{9023BFC8-7234-4F23-880A-E8CDF0996391}" dt="2022-03-29T09:34:22.509" v="93" actId="26606"/>
          <ac:spMkLst>
            <pc:docMk/>
            <pc:sldMk cId="2881343509" sldId="256"/>
            <ac:spMk id="39" creationId="{D2548F45-5164-4ABB-8212-7F293FDED8D4}"/>
          </ac:spMkLst>
        </pc:spChg>
        <pc:spChg chg="add del">
          <ac:chgData name="Bahadir Eryilmaz" userId="c19af10337125ad9" providerId="LiveId" clId="{9023BFC8-7234-4F23-880A-E8CDF0996391}" dt="2022-03-29T09:34:22.509" v="93" actId="26606"/>
          <ac:spMkLst>
            <pc:docMk/>
            <pc:sldMk cId="2881343509" sldId="256"/>
            <ac:spMk id="41" creationId="{5E81CCFB-7BEF-4186-86FB-D09450B4D02D}"/>
          </ac:spMkLst>
        </pc:spChg>
        <pc:spChg chg="add del">
          <ac:chgData name="Bahadir Eryilmaz" userId="c19af10337125ad9" providerId="LiveId" clId="{9023BFC8-7234-4F23-880A-E8CDF0996391}" dt="2022-03-29T09:34:23.933" v="95" actId="26606"/>
          <ac:spMkLst>
            <pc:docMk/>
            <pc:sldMk cId="2881343509" sldId="256"/>
            <ac:spMk id="43" creationId="{6CA2C65D-0168-1245-86C8-62A8A6F7B813}"/>
          </ac:spMkLst>
        </pc:spChg>
        <pc:spChg chg="add del">
          <ac:chgData name="Bahadir Eryilmaz" userId="c19af10337125ad9" providerId="LiveId" clId="{9023BFC8-7234-4F23-880A-E8CDF0996391}" dt="2022-03-29T09:34:23.933" v="95" actId="26606"/>
          <ac:spMkLst>
            <pc:docMk/>
            <pc:sldMk cId="2881343509" sldId="256"/>
            <ac:spMk id="45" creationId="{12E8ED90-6D42-AE40-963A-3924EE2073F0}"/>
          </ac:spMkLst>
        </pc:spChg>
        <pc:spChg chg="add del">
          <ac:chgData name="Bahadir Eryilmaz" userId="c19af10337125ad9" providerId="LiveId" clId="{9023BFC8-7234-4F23-880A-E8CDF0996391}" dt="2022-03-29T09:34:23.933" v="95" actId="26606"/>
          <ac:spMkLst>
            <pc:docMk/>
            <pc:sldMk cId="2881343509" sldId="256"/>
            <ac:spMk id="46" creationId="{755E9273-3717-C94C-9BFF-75E87E47C46A}"/>
          </ac:spMkLst>
        </pc:spChg>
        <pc:spChg chg="add del">
          <ac:chgData name="Bahadir Eryilmaz" userId="c19af10337125ad9" providerId="LiveId" clId="{9023BFC8-7234-4F23-880A-E8CDF0996391}" dt="2022-03-29T10:19:38.163" v="310"/>
          <ac:spMkLst>
            <pc:docMk/>
            <pc:sldMk cId="2881343509" sldId="256"/>
            <ac:spMk id="48" creationId="{E20BB609-EF92-42DB-836C-0699A590B5CF}"/>
          </ac:spMkLst>
        </pc:spChg>
        <pc:spChg chg="add del">
          <ac:chgData name="Bahadir Eryilmaz" userId="c19af10337125ad9" providerId="LiveId" clId="{9023BFC8-7234-4F23-880A-E8CDF0996391}" dt="2022-03-29T10:19:38.163" v="310"/>
          <ac:spMkLst>
            <pc:docMk/>
            <pc:sldMk cId="2881343509" sldId="256"/>
            <ac:spMk id="49" creationId="{8BEC44CD-E290-4D60-A056-5BA05B182AC3}"/>
          </ac:spMkLst>
        </pc:spChg>
        <pc:spChg chg="add del">
          <ac:chgData name="Bahadir Eryilmaz" userId="c19af10337125ad9" providerId="LiveId" clId="{9023BFC8-7234-4F23-880A-E8CDF0996391}" dt="2022-03-29T10:19:38.163" v="310"/>
          <ac:spMkLst>
            <pc:docMk/>
            <pc:sldMk cId="2881343509" sldId="256"/>
            <ac:spMk id="51" creationId="{B2C335F7-F61C-4EB4-80F2-4B1438FE66BB}"/>
          </ac:spMkLst>
        </pc:spChg>
        <pc:spChg chg="add del">
          <ac:chgData name="Bahadir Eryilmaz" userId="c19af10337125ad9" providerId="LiveId" clId="{9023BFC8-7234-4F23-880A-E8CDF0996391}" dt="2022-03-29T10:19:38.163" v="310"/>
          <ac:spMkLst>
            <pc:docMk/>
            <pc:sldMk cId="2881343509" sldId="256"/>
            <ac:spMk id="52" creationId="{F1189494-2B67-46D2-93D6-A122A09BF6B2}"/>
          </ac:spMkLst>
        </pc:spChg>
        <pc:spChg chg="add del">
          <ac:chgData name="Bahadir Eryilmaz" userId="c19af10337125ad9" providerId="LiveId" clId="{9023BFC8-7234-4F23-880A-E8CDF0996391}" dt="2022-03-30T08:23:01.051" v="1426" actId="26606"/>
          <ac:spMkLst>
            <pc:docMk/>
            <pc:sldMk cId="2881343509" sldId="256"/>
            <ac:spMk id="55" creationId="{E7F94237-0536-4DB1-8C95-39E355CED94B}"/>
          </ac:spMkLst>
        </pc:spChg>
        <pc:spChg chg="add del">
          <ac:chgData name="Bahadir Eryilmaz" userId="c19af10337125ad9" providerId="LiveId" clId="{9023BFC8-7234-4F23-880A-E8CDF0996391}" dt="2022-03-30T08:23:01.051" v="1426" actId="26606"/>
          <ac:spMkLst>
            <pc:docMk/>
            <pc:sldMk cId="2881343509" sldId="256"/>
            <ac:spMk id="57" creationId="{1A3C89F8-0D2F-47FF-B903-151248265F47}"/>
          </ac:spMkLst>
        </pc:spChg>
        <pc:spChg chg="add del">
          <ac:chgData name="Bahadir Eryilmaz" userId="c19af10337125ad9" providerId="LiveId" clId="{9023BFC8-7234-4F23-880A-E8CDF0996391}" dt="2022-03-30T08:23:01.051" v="1426" actId="26606"/>
          <ac:spMkLst>
            <pc:docMk/>
            <pc:sldMk cId="2881343509" sldId="256"/>
            <ac:spMk id="59" creationId="{C5CB530E-515E-412C-9DF1-5F8FFBD6F383}"/>
          </ac:spMkLst>
        </pc:spChg>
        <pc:spChg chg="add del">
          <ac:chgData name="Bahadir Eryilmaz" userId="c19af10337125ad9" providerId="LiveId" clId="{9023BFC8-7234-4F23-880A-E8CDF0996391}" dt="2022-03-30T08:23:01.051" v="1426" actId="26606"/>
          <ac:spMkLst>
            <pc:docMk/>
            <pc:sldMk cId="2881343509" sldId="256"/>
            <ac:spMk id="61" creationId="{712D4376-A578-4FF1-94FC-245E7A6A489F}"/>
          </ac:spMkLst>
        </pc:spChg>
        <pc:spChg chg="add del">
          <ac:chgData name="Bahadir Eryilmaz" userId="c19af10337125ad9" providerId="LiveId" clId="{9023BFC8-7234-4F23-880A-E8CDF0996391}" dt="2022-03-30T08:23:01.051" v="1426" actId="26606"/>
          <ac:spMkLst>
            <pc:docMk/>
            <pc:sldMk cId="2881343509" sldId="256"/>
            <ac:spMk id="63" creationId="{AEA7509D-F04F-40CB-A0B3-EEF16499CC9F}"/>
          </ac:spMkLst>
        </pc:spChg>
        <pc:spChg chg="add del">
          <ac:chgData name="Bahadir Eryilmaz" userId="c19af10337125ad9" providerId="LiveId" clId="{9023BFC8-7234-4F23-880A-E8CDF0996391}" dt="2022-03-30T08:23:01.051" v="1426" actId="26606"/>
          <ac:spMkLst>
            <pc:docMk/>
            <pc:sldMk cId="2881343509" sldId="256"/>
            <ac:spMk id="67" creationId="{508BEF50-7B1E-49A4-BC19-5F4F1D755E64}"/>
          </ac:spMkLst>
        </pc:spChg>
        <pc:spChg chg="add del">
          <ac:chgData name="Bahadir Eryilmaz" userId="c19af10337125ad9" providerId="LiveId" clId="{9023BFC8-7234-4F23-880A-E8CDF0996391}" dt="2022-03-30T08:23:01.051" v="1426" actId="26606"/>
          <ac:spMkLst>
            <pc:docMk/>
            <pc:sldMk cId="2881343509" sldId="256"/>
            <ac:spMk id="69" creationId="{3FBAD350-5664-4811-A208-657FB882D350}"/>
          </ac:spMkLst>
        </pc:spChg>
        <pc:spChg chg="add del">
          <ac:chgData name="Bahadir Eryilmaz" userId="c19af10337125ad9" providerId="LiveId" clId="{9023BFC8-7234-4F23-880A-E8CDF0996391}" dt="2022-03-30T08:23:01.051" v="1426" actId="26606"/>
          <ac:spMkLst>
            <pc:docMk/>
            <pc:sldMk cId="2881343509" sldId="256"/>
            <ac:spMk id="71" creationId="{C39ADB8F-D187-49D7-BDCF-C1B6DC727068}"/>
          </ac:spMkLst>
        </pc:spChg>
        <pc:spChg chg="add del">
          <ac:chgData name="Bahadir Eryilmaz" userId="c19af10337125ad9" providerId="LiveId" clId="{9023BFC8-7234-4F23-880A-E8CDF0996391}" dt="2022-03-30T08:23:01.035" v="1425" actId="26606"/>
          <ac:spMkLst>
            <pc:docMk/>
            <pc:sldMk cId="2881343509" sldId="256"/>
            <ac:spMk id="76" creationId="{A8384FB5-9ADC-4DDC-881B-597D56F5B15D}"/>
          </ac:spMkLst>
        </pc:spChg>
        <pc:spChg chg="add del">
          <ac:chgData name="Bahadir Eryilmaz" userId="c19af10337125ad9" providerId="LiveId" clId="{9023BFC8-7234-4F23-880A-E8CDF0996391}" dt="2022-03-30T08:23:01.035" v="1425" actId="26606"/>
          <ac:spMkLst>
            <pc:docMk/>
            <pc:sldMk cId="2881343509" sldId="256"/>
            <ac:spMk id="78" creationId="{91E5A9A7-95C6-4F4F-B00E-C82E07FE62EF}"/>
          </ac:spMkLst>
        </pc:spChg>
        <pc:spChg chg="add del">
          <ac:chgData name="Bahadir Eryilmaz" userId="c19af10337125ad9" providerId="LiveId" clId="{9023BFC8-7234-4F23-880A-E8CDF0996391}" dt="2022-03-30T08:23:01.035" v="1425" actId="26606"/>
          <ac:spMkLst>
            <pc:docMk/>
            <pc:sldMk cId="2881343509" sldId="256"/>
            <ac:spMk id="80" creationId="{D07DD2DE-F619-49DD-B5E7-03A290FF4ED1}"/>
          </ac:spMkLst>
        </pc:spChg>
        <pc:spChg chg="add del">
          <ac:chgData name="Bahadir Eryilmaz" userId="c19af10337125ad9" providerId="LiveId" clId="{9023BFC8-7234-4F23-880A-E8CDF0996391}" dt="2022-03-30T08:23:01.035" v="1425" actId="26606"/>
          <ac:spMkLst>
            <pc:docMk/>
            <pc:sldMk cId="2881343509" sldId="256"/>
            <ac:spMk id="82" creationId="{85149191-5F60-4A28-AAFF-039F96B0F3EC}"/>
          </ac:spMkLst>
        </pc:spChg>
        <pc:spChg chg="add del">
          <ac:chgData name="Bahadir Eryilmaz" userId="c19af10337125ad9" providerId="LiveId" clId="{9023BFC8-7234-4F23-880A-E8CDF0996391}" dt="2022-03-30T08:23:01.035" v="1425" actId="26606"/>
          <ac:spMkLst>
            <pc:docMk/>
            <pc:sldMk cId="2881343509" sldId="256"/>
            <ac:spMk id="84" creationId="{F8260ED5-17F7-4158-B241-D51DD4CF1B7E}"/>
          </ac:spMkLst>
        </pc:spChg>
        <pc:spChg chg="add del">
          <ac:chgData name="Bahadir Eryilmaz" userId="c19af10337125ad9" providerId="LiveId" clId="{9023BFC8-7234-4F23-880A-E8CDF0996391}" dt="2022-03-30T12:14:36.225" v="3657"/>
          <ac:spMkLst>
            <pc:docMk/>
            <pc:sldMk cId="2881343509" sldId="256"/>
            <ac:spMk id="87" creationId="{758048B4-3F65-4EB9-ABA8-099353BE870F}"/>
          </ac:spMkLst>
        </pc:spChg>
        <pc:spChg chg="add del">
          <ac:chgData name="Bahadir Eryilmaz" userId="c19af10337125ad9" providerId="LiveId" clId="{9023BFC8-7234-4F23-880A-E8CDF0996391}" dt="2022-03-30T12:14:36.225" v="3657"/>
          <ac:spMkLst>
            <pc:docMk/>
            <pc:sldMk cId="2881343509" sldId="256"/>
            <ac:spMk id="88" creationId="{1AE2FDE4-8ECB-4D0B-B871-D4EE526064C4}"/>
          </ac:spMkLst>
        </pc:spChg>
        <pc:grpChg chg="add del">
          <ac:chgData name="Bahadir Eryilmaz" userId="c19af10337125ad9" providerId="LiveId" clId="{9023BFC8-7234-4F23-880A-E8CDF0996391}" dt="2022-03-29T09:31:29.405" v="81" actId="26606"/>
          <ac:grpSpMkLst>
            <pc:docMk/>
            <pc:sldMk cId="2881343509" sldId="256"/>
            <ac:grpSpMk id="23" creationId="{4252769E-B9F0-4068-A645-5BBEF16E9C28}"/>
          </ac:grpSpMkLst>
        </pc:grpChg>
        <pc:grpChg chg="add del">
          <ac:chgData name="Bahadir Eryilmaz" userId="c19af10337125ad9" providerId="LiveId" clId="{9023BFC8-7234-4F23-880A-E8CDF0996391}" dt="2022-03-30T12:14:36.225" v="3657"/>
          <ac:grpSpMkLst>
            <pc:docMk/>
            <pc:sldMk cId="2881343509" sldId="256"/>
            <ac:grpSpMk id="91" creationId="{18488D89-E3BB-4E60-BF44-5F0BE92E3F13}"/>
          </ac:grpSpMkLst>
        </pc:grpChg>
        <pc:picChg chg="add del">
          <ac:chgData name="Bahadir Eryilmaz" userId="c19af10337125ad9" providerId="LiveId" clId="{9023BFC8-7234-4F23-880A-E8CDF0996391}" dt="2022-03-29T09:30:43.366" v="75" actId="26606"/>
          <ac:picMkLst>
            <pc:docMk/>
            <pc:sldMk cId="2881343509" sldId="256"/>
            <ac:picMk id="4" creationId="{BFBE1750-5238-EDD2-659A-A50F82D92885}"/>
          </ac:picMkLst>
        </pc:picChg>
        <pc:picChg chg="add mod">
          <ac:chgData name="Bahadir Eryilmaz" userId="c19af10337125ad9" providerId="LiveId" clId="{9023BFC8-7234-4F23-880A-E8CDF0996391}" dt="2022-03-30T08:30:23.425" v="1471" actId="14100"/>
          <ac:picMkLst>
            <pc:docMk/>
            <pc:sldMk cId="2881343509" sldId="256"/>
            <ac:picMk id="5" creationId="{19161EAF-B3FB-4F9E-BAFF-2A097ECF291E}"/>
          </ac:picMkLst>
        </pc:picChg>
        <pc:picChg chg="add del mod">
          <ac:chgData name="Bahadir Eryilmaz" userId="c19af10337125ad9" providerId="LiveId" clId="{9023BFC8-7234-4F23-880A-E8CDF0996391}" dt="2022-03-29T09:33:42.374" v="87" actId="26606"/>
          <ac:picMkLst>
            <pc:docMk/>
            <pc:sldMk cId="2881343509" sldId="256"/>
            <ac:picMk id="6" creationId="{84781F32-6592-E411-1B43-598CB88D3C19}"/>
          </ac:picMkLst>
        </pc:picChg>
        <pc:picChg chg="add del mod">
          <ac:chgData name="Bahadir Eryilmaz" userId="c19af10337125ad9" providerId="LiveId" clId="{9023BFC8-7234-4F23-880A-E8CDF0996391}" dt="2022-03-30T08:29:36.461" v="1452" actId="478"/>
          <ac:picMkLst>
            <pc:docMk/>
            <pc:sldMk cId="2881343509" sldId="256"/>
            <ac:picMk id="7" creationId="{D9D524FB-1595-4289-9826-BF162ACE2C30}"/>
          </ac:picMkLst>
        </pc:picChg>
        <pc:picChg chg="add mod">
          <ac:chgData name="Bahadir Eryilmaz" userId="c19af10337125ad9" providerId="LiveId" clId="{9023BFC8-7234-4F23-880A-E8CDF0996391}" dt="2022-03-30T08:30:33.958" v="1477" actId="14100"/>
          <ac:picMkLst>
            <pc:docMk/>
            <pc:sldMk cId="2881343509" sldId="256"/>
            <ac:picMk id="9" creationId="{CD965BC1-7BC0-4157-8D05-6F30D90C4E01}"/>
          </ac:picMkLst>
        </pc:picChg>
        <pc:picChg chg="add del mod">
          <ac:chgData name="Bahadir Eryilmaz" userId="c19af10337125ad9" providerId="LiveId" clId="{9023BFC8-7234-4F23-880A-E8CDF0996391}" dt="2022-03-29T09:31:21.483" v="79" actId="26606"/>
          <ac:picMkLst>
            <pc:docMk/>
            <pc:sldMk cId="2881343509" sldId="256"/>
            <ac:picMk id="17" creationId="{4C3A7A24-B339-7B5A-1783-0FDE84297369}"/>
          </ac:picMkLst>
        </pc:picChg>
        <pc:picChg chg="add del">
          <ac:chgData name="Bahadir Eryilmaz" userId="c19af10337125ad9" providerId="LiveId" clId="{9023BFC8-7234-4F23-880A-E8CDF0996391}" dt="2022-03-29T09:33:54.701" v="91" actId="26606"/>
          <ac:picMkLst>
            <pc:docMk/>
            <pc:sldMk cId="2881343509" sldId="256"/>
            <ac:picMk id="20" creationId="{B6B83B12-FDDA-3D89-391D-5BA1736F0A5F}"/>
          </ac:picMkLst>
        </pc:picChg>
        <pc:picChg chg="add del">
          <ac:chgData name="Bahadir Eryilmaz" userId="c19af10337125ad9" providerId="LiveId" clId="{9023BFC8-7234-4F23-880A-E8CDF0996391}" dt="2022-03-29T09:31:29.405" v="81" actId="26606"/>
          <ac:picMkLst>
            <pc:docMk/>
            <pc:sldMk cId="2881343509" sldId="256"/>
            <ac:picMk id="22" creationId="{31146A54-A9E6-D575-948A-61157BEFB9E1}"/>
          </ac:picMkLst>
        </pc:picChg>
        <pc:picChg chg="add del">
          <ac:chgData name="Bahadir Eryilmaz" userId="c19af10337125ad9" providerId="LiveId" clId="{9023BFC8-7234-4F23-880A-E8CDF0996391}" dt="2022-03-29T09:33:15.355" v="83" actId="26606"/>
          <ac:picMkLst>
            <pc:docMk/>
            <pc:sldMk cId="2881343509" sldId="256"/>
            <ac:picMk id="29" creationId="{8134F78E-5D6A-4326-6C70-448ED489F66E}"/>
          </ac:picMkLst>
        </pc:picChg>
        <pc:picChg chg="add del">
          <ac:chgData name="Bahadir Eryilmaz" userId="c19af10337125ad9" providerId="LiveId" clId="{9023BFC8-7234-4F23-880A-E8CDF0996391}" dt="2022-03-29T09:34:22.509" v="93" actId="26606"/>
          <ac:picMkLst>
            <pc:docMk/>
            <pc:sldMk cId="2881343509" sldId="256"/>
            <ac:picMk id="40" creationId="{B770C023-19A6-A62A-514B-A51821820FB5}"/>
          </ac:picMkLst>
        </pc:picChg>
        <pc:picChg chg="add del">
          <ac:chgData name="Bahadir Eryilmaz" userId="c19af10337125ad9" providerId="LiveId" clId="{9023BFC8-7234-4F23-880A-E8CDF0996391}" dt="2022-03-29T09:34:23.933" v="95" actId="26606"/>
          <ac:picMkLst>
            <pc:docMk/>
            <pc:sldMk cId="2881343509" sldId="256"/>
            <ac:picMk id="44" creationId="{5A4DDF7A-C118-B571-4EB9-4CF2FC71D496}"/>
          </ac:picMkLst>
        </pc:picChg>
        <pc:picChg chg="add mod ord">
          <ac:chgData name="Bahadir Eryilmaz" userId="c19af10337125ad9" providerId="LiveId" clId="{9023BFC8-7234-4F23-880A-E8CDF0996391}" dt="2022-03-30T12:56:42.266" v="3930" actId="1076"/>
          <ac:picMkLst>
            <pc:docMk/>
            <pc:sldMk cId="2881343509" sldId="256"/>
            <ac:picMk id="50" creationId="{A83D7EB5-2C26-A39A-6DA5-5926095023A7}"/>
          </ac:picMkLst>
        </pc:picChg>
        <pc:cxnChg chg="add del">
          <ac:chgData name="Bahadir Eryilmaz" userId="c19af10337125ad9" providerId="LiveId" clId="{9023BFC8-7234-4F23-880A-E8CDF0996391}" dt="2022-03-29T09:33:42.374" v="87" actId="26606"/>
          <ac:cxnSpMkLst>
            <pc:docMk/>
            <pc:sldMk cId="2881343509" sldId="256"/>
            <ac:cxnSpMk id="8" creationId="{17726E8A-324C-4684-96F2-AFDDFB2F1441}"/>
          </ac:cxnSpMkLst>
        </pc:cxnChg>
        <pc:cxnChg chg="add del">
          <ac:chgData name="Bahadir Eryilmaz" userId="c19af10337125ad9" providerId="LiveId" clId="{9023BFC8-7234-4F23-880A-E8CDF0996391}" dt="2022-03-29T09:31:21.483" v="79" actId="26606"/>
          <ac:cxnSpMkLst>
            <pc:docMk/>
            <pc:sldMk cId="2881343509" sldId="256"/>
            <ac:cxnSpMk id="19" creationId="{17726E8A-324C-4684-96F2-AFDDFB2F1441}"/>
          </ac:cxnSpMkLst>
        </pc:cxnChg>
        <pc:cxnChg chg="add del">
          <ac:chgData name="Bahadir Eryilmaz" userId="c19af10337125ad9" providerId="LiveId" clId="{9023BFC8-7234-4F23-880A-E8CDF0996391}" dt="2022-03-29T09:33:54.701" v="91" actId="26606"/>
          <ac:cxnSpMkLst>
            <pc:docMk/>
            <pc:sldMk cId="2881343509" sldId="256"/>
            <ac:cxnSpMk id="33" creationId="{56020367-4FD5-4596-8E10-C5F095CD8DBF}"/>
          </ac:cxnSpMkLst>
        </pc:cxnChg>
        <pc:cxnChg chg="add del">
          <ac:chgData name="Bahadir Eryilmaz" userId="c19af10337125ad9" providerId="LiveId" clId="{9023BFC8-7234-4F23-880A-E8CDF0996391}" dt="2022-03-30T08:23:01.051" v="1426" actId="26606"/>
          <ac:cxnSpMkLst>
            <pc:docMk/>
            <pc:sldMk cId="2881343509" sldId="256"/>
            <ac:cxnSpMk id="65" creationId="{56020367-4FD5-4596-8E10-C5F095CD8DBF}"/>
          </ac:cxnSpMkLst>
        </pc:cxnChg>
        <pc:cxnChg chg="add del">
          <ac:chgData name="Bahadir Eryilmaz" userId="c19af10337125ad9" providerId="LiveId" clId="{9023BFC8-7234-4F23-880A-E8CDF0996391}" dt="2022-03-30T12:14:36.225" v="3657"/>
          <ac:cxnSpMkLst>
            <pc:docMk/>
            <pc:sldMk cId="2881343509" sldId="256"/>
            <ac:cxnSpMk id="89" creationId="{3C86DB23-FEFE-4C3A-88FA-8E855AB1EEBB}"/>
          </ac:cxnSpMkLst>
        </pc:cxnChg>
        <pc:cxnChg chg="add del">
          <ac:chgData name="Bahadir Eryilmaz" userId="c19af10337125ad9" providerId="LiveId" clId="{9023BFC8-7234-4F23-880A-E8CDF0996391}" dt="2022-03-30T12:14:36.225" v="3657"/>
          <ac:cxnSpMkLst>
            <pc:docMk/>
            <pc:sldMk cId="2881343509" sldId="256"/>
            <ac:cxnSpMk id="90" creationId="{3BB22FAF-4B4F-40B1-97FF-67CD036C89D0}"/>
          </ac:cxnSpMkLst>
        </pc:cxnChg>
      </pc:sldChg>
      <pc:sldChg chg="addSp delSp modSp new mod setBg delDesignElem">
        <pc:chgData name="Bahadir Eryilmaz" userId="c19af10337125ad9" providerId="LiveId" clId="{9023BFC8-7234-4F23-880A-E8CDF0996391}" dt="2022-03-30T12:13:46.260" v="3646"/>
        <pc:sldMkLst>
          <pc:docMk/>
          <pc:sldMk cId="323696122" sldId="257"/>
        </pc:sldMkLst>
        <pc:spChg chg="del">
          <ac:chgData name="Bahadir Eryilmaz" userId="c19af10337125ad9" providerId="LiveId" clId="{9023BFC8-7234-4F23-880A-E8CDF0996391}" dt="2022-03-29T09:49:10.334" v="115" actId="478"/>
          <ac:spMkLst>
            <pc:docMk/>
            <pc:sldMk cId="323696122" sldId="257"/>
            <ac:spMk id="2" creationId="{88F5C22F-1F89-46E4-B62C-15A8251941B6}"/>
          </ac:spMkLst>
        </pc:spChg>
        <pc:spChg chg="del">
          <ac:chgData name="Bahadir Eryilmaz" userId="c19af10337125ad9" providerId="LiveId" clId="{9023BFC8-7234-4F23-880A-E8CDF0996391}" dt="2022-03-29T09:48:06.118" v="102" actId="22"/>
          <ac:spMkLst>
            <pc:docMk/>
            <pc:sldMk cId="323696122" sldId="257"/>
            <ac:spMk id="3" creationId="{58AAE228-F8D0-4B7C-9BC0-9F0A776772AC}"/>
          </ac:spMkLst>
        </pc:spChg>
        <pc:spChg chg="add del mod">
          <ac:chgData name="Bahadir Eryilmaz" userId="c19af10337125ad9" providerId="LiveId" clId="{9023BFC8-7234-4F23-880A-E8CDF0996391}" dt="2022-03-29T09:48:49.641" v="111" actId="22"/>
          <ac:spMkLst>
            <pc:docMk/>
            <pc:sldMk cId="323696122" sldId="257"/>
            <ac:spMk id="10" creationId="{55AA4D11-908D-441C-A1D0-8425E0E68891}"/>
          </ac:spMkLst>
        </pc:spChg>
        <pc:spChg chg="add mod ord">
          <ac:chgData name="Bahadir Eryilmaz" userId="c19af10337125ad9" providerId="LiveId" clId="{9023BFC8-7234-4F23-880A-E8CDF0996391}" dt="2022-03-29T09:57:13.122" v="229" actId="1076"/>
          <ac:spMkLst>
            <pc:docMk/>
            <pc:sldMk cId="323696122" sldId="257"/>
            <ac:spMk id="15" creationId="{15B7BF3B-3CD6-4E66-9494-556EAA0E0974}"/>
          </ac:spMkLst>
        </pc:spChg>
        <pc:spChg chg="add mod">
          <ac:chgData name="Bahadir Eryilmaz" userId="c19af10337125ad9" providerId="LiveId" clId="{9023BFC8-7234-4F23-880A-E8CDF0996391}" dt="2022-03-29T09:57:43.436" v="235" actId="1076"/>
          <ac:spMkLst>
            <pc:docMk/>
            <pc:sldMk cId="323696122" sldId="257"/>
            <ac:spMk id="16" creationId="{B416CD8E-127A-461D-B847-57D3212DEEA1}"/>
          </ac:spMkLst>
        </pc:spChg>
        <pc:spChg chg="add mod">
          <ac:chgData name="Bahadir Eryilmaz" userId="c19af10337125ad9" providerId="LiveId" clId="{9023BFC8-7234-4F23-880A-E8CDF0996391}" dt="2022-03-29T09:59:18.097" v="238" actId="1076"/>
          <ac:spMkLst>
            <pc:docMk/>
            <pc:sldMk cId="323696122" sldId="257"/>
            <ac:spMk id="17" creationId="{4193826A-0E8D-4EE7-B18D-554E69CA68A4}"/>
          </ac:spMkLst>
        </pc:spChg>
        <pc:spChg chg="add del">
          <ac:chgData name="Bahadir Eryilmaz" userId="c19af10337125ad9" providerId="LiveId" clId="{9023BFC8-7234-4F23-880A-E8CDF0996391}" dt="2022-03-29T09:50:41.291" v="154" actId="478"/>
          <ac:spMkLst>
            <pc:docMk/>
            <pc:sldMk cId="323696122" sldId="257"/>
            <ac:spMk id="19" creationId="{AF4A5821-1EBB-300A-C0C3-B51EF39ACC7E}"/>
          </ac:spMkLst>
        </pc:spChg>
        <pc:spChg chg="add del">
          <ac:chgData name="Bahadir Eryilmaz" userId="c19af10337125ad9" providerId="LiveId" clId="{9023BFC8-7234-4F23-880A-E8CDF0996391}" dt="2022-03-29T09:50:38.644" v="152" actId="26606"/>
          <ac:spMkLst>
            <pc:docMk/>
            <pc:sldMk cId="323696122" sldId="257"/>
            <ac:spMk id="20" creationId="{ADE57300-C7FF-4578-99A0-42B0295B123C}"/>
          </ac:spMkLst>
        </pc:spChg>
        <pc:spChg chg="add del">
          <ac:chgData name="Bahadir Eryilmaz" userId="c19af10337125ad9" providerId="LiveId" clId="{9023BFC8-7234-4F23-880A-E8CDF0996391}" dt="2022-03-29T09:50:38.644" v="152" actId="26606"/>
          <ac:spMkLst>
            <pc:docMk/>
            <pc:sldMk cId="323696122" sldId="257"/>
            <ac:spMk id="22" creationId="{F3FF94B3-6D3E-44FE-BB02-A9027C0003C7}"/>
          </ac:spMkLst>
        </pc:spChg>
        <pc:spChg chg="add del">
          <ac:chgData name="Bahadir Eryilmaz" userId="c19af10337125ad9" providerId="LiveId" clId="{9023BFC8-7234-4F23-880A-E8CDF0996391}" dt="2022-03-29T09:50:38.644" v="152" actId="26606"/>
          <ac:spMkLst>
            <pc:docMk/>
            <pc:sldMk cId="323696122" sldId="257"/>
            <ac:spMk id="24" creationId="{E20BB609-EF92-42DB-836C-0699A590B5CF}"/>
          </ac:spMkLst>
        </pc:spChg>
        <pc:spChg chg="add del">
          <ac:chgData name="Bahadir Eryilmaz" userId="c19af10337125ad9" providerId="LiveId" clId="{9023BFC8-7234-4F23-880A-E8CDF0996391}" dt="2022-03-29T09:50:38.644" v="152" actId="26606"/>
          <ac:spMkLst>
            <pc:docMk/>
            <pc:sldMk cId="323696122" sldId="257"/>
            <ac:spMk id="26" creationId="{8BEC44CD-E290-4D60-A056-5BA05B182AC3}"/>
          </ac:spMkLst>
        </pc:spChg>
        <pc:spChg chg="add del">
          <ac:chgData name="Bahadir Eryilmaz" userId="c19af10337125ad9" providerId="LiveId" clId="{9023BFC8-7234-4F23-880A-E8CDF0996391}" dt="2022-03-29T09:50:38.644" v="152" actId="26606"/>
          <ac:spMkLst>
            <pc:docMk/>
            <pc:sldMk cId="323696122" sldId="257"/>
            <ac:spMk id="28" creationId="{B2C335F7-F61C-4EB4-80F2-4B1438FE66BB}"/>
          </ac:spMkLst>
        </pc:spChg>
        <pc:spChg chg="add del">
          <ac:chgData name="Bahadir Eryilmaz" userId="c19af10337125ad9" providerId="LiveId" clId="{9023BFC8-7234-4F23-880A-E8CDF0996391}" dt="2022-03-29T09:50:38.644" v="152" actId="26606"/>
          <ac:spMkLst>
            <pc:docMk/>
            <pc:sldMk cId="323696122" sldId="257"/>
            <ac:spMk id="30" creationId="{F1189494-2B67-46D2-93D6-A122A09BF6B2}"/>
          </ac:spMkLst>
        </pc:spChg>
        <pc:spChg chg="add del">
          <ac:chgData name="Bahadir Eryilmaz" userId="c19af10337125ad9" providerId="LiveId" clId="{9023BFC8-7234-4F23-880A-E8CDF0996391}" dt="2022-03-29T09:50:56.651" v="163" actId="26606"/>
          <ac:spMkLst>
            <pc:docMk/>
            <pc:sldMk cId="323696122" sldId="257"/>
            <ac:spMk id="32" creationId="{A082E5AA-6E5F-4FCC-8C41-11E32F833BFC}"/>
          </ac:spMkLst>
        </pc:spChg>
        <pc:spChg chg="add del">
          <ac:chgData name="Bahadir Eryilmaz" userId="c19af10337125ad9" providerId="LiveId" clId="{9023BFC8-7234-4F23-880A-E8CDF0996391}" dt="2022-03-29T09:50:56.651" v="163" actId="26606"/>
          <ac:spMkLst>
            <pc:docMk/>
            <pc:sldMk cId="323696122" sldId="257"/>
            <ac:spMk id="33" creationId="{92BE0106-0C20-465B-A1BE-0BAC2737B1AD}"/>
          </ac:spMkLst>
        </pc:spChg>
        <pc:spChg chg="add del">
          <ac:chgData name="Bahadir Eryilmaz" userId="c19af10337125ad9" providerId="LiveId" clId="{9023BFC8-7234-4F23-880A-E8CDF0996391}" dt="2022-03-29T09:50:56.651" v="163" actId="26606"/>
          <ac:spMkLst>
            <pc:docMk/>
            <pc:sldMk cId="323696122" sldId="257"/>
            <ac:spMk id="34" creationId="{4A3D569D-D3A6-49CA-A483-291E95DACA14}"/>
          </ac:spMkLst>
        </pc:spChg>
        <pc:spChg chg="add del">
          <ac:chgData name="Bahadir Eryilmaz" userId="c19af10337125ad9" providerId="LiveId" clId="{9023BFC8-7234-4F23-880A-E8CDF0996391}" dt="2022-03-29T09:50:52.725" v="156" actId="26606"/>
          <ac:spMkLst>
            <pc:docMk/>
            <pc:sldMk cId="323696122" sldId="257"/>
            <ac:spMk id="39" creationId="{ADE57300-C7FF-4578-99A0-42B0295B123C}"/>
          </ac:spMkLst>
        </pc:spChg>
        <pc:spChg chg="add del">
          <ac:chgData name="Bahadir Eryilmaz" userId="c19af10337125ad9" providerId="LiveId" clId="{9023BFC8-7234-4F23-880A-E8CDF0996391}" dt="2022-03-29T09:50:52.725" v="156" actId="26606"/>
          <ac:spMkLst>
            <pc:docMk/>
            <pc:sldMk cId="323696122" sldId="257"/>
            <ac:spMk id="41" creationId="{F3FF94B3-6D3E-44FE-BB02-A9027C0003C7}"/>
          </ac:spMkLst>
        </pc:spChg>
        <pc:spChg chg="add del">
          <ac:chgData name="Bahadir Eryilmaz" userId="c19af10337125ad9" providerId="LiveId" clId="{9023BFC8-7234-4F23-880A-E8CDF0996391}" dt="2022-03-29T09:50:52.725" v="156" actId="26606"/>
          <ac:spMkLst>
            <pc:docMk/>
            <pc:sldMk cId="323696122" sldId="257"/>
            <ac:spMk id="43" creationId="{7AC58F84-C078-4ED1-872C-D8AA8CED76B6}"/>
          </ac:spMkLst>
        </pc:spChg>
        <pc:spChg chg="add del">
          <ac:chgData name="Bahadir Eryilmaz" userId="c19af10337125ad9" providerId="LiveId" clId="{9023BFC8-7234-4F23-880A-E8CDF0996391}" dt="2022-03-29T09:50:52.725" v="156" actId="26606"/>
          <ac:spMkLst>
            <pc:docMk/>
            <pc:sldMk cId="323696122" sldId="257"/>
            <ac:spMk id="45" creationId="{9853E504-CE7A-45E8-9030-0BFDACF83158}"/>
          </ac:spMkLst>
        </pc:spChg>
        <pc:spChg chg="add del">
          <ac:chgData name="Bahadir Eryilmaz" userId="c19af10337125ad9" providerId="LiveId" clId="{9023BFC8-7234-4F23-880A-E8CDF0996391}" dt="2022-03-29T09:50:52.725" v="156" actId="26606"/>
          <ac:spMkLst>
            <pc:docMk/>
            <pc:sldMk cId="323696122" sldId="257"/>
            <ac:spMk id="47" creationId="{412DD405-7B07-433E-B7C1-301272CDEE9D}"/>
          </ac:spMkLst>
        </pc:spChg>
        <pc:spChg chg="add del">
          <ac:chgData name="Bahadir Eryilmaz" userId="c19af10337125ad9" providerId="LiveId" clId="{9023BFC8-7234-4F23-880A-E8CDF0996391}" dt="2022-03-29T09:50:54.924" v="158" actId="26606"/>
          <ac:spMkLst>
            <pc:docMk/>
            <pc:sldMk cId="323696122" sldId="257"/>
            <ac:spMk id="49" creationId="{ADE57300-C7FF-4578-99A0-42B0295B123C}"/>
          </ac:spMkLst>
        </pc:spChg>
        <pc:spChg chg="add del">
          <ac:chgData name="Bahadir Eryilmaz" userId="c19af10337125ad9" providerId="LiveId" clId="{9023BFC8-7234-4F23-880A-E8CDF0996391}" dt="2022-03-29T09:50:54.924" v="158" actId="26606"/>
          <ac:spMkLst>
            <pc:docMk/>
            <pc:sldMk cId="323696122" sldId="257"/>
            <ac:spMk id="50" creationId="{F3FF94B3-6D3E-44FE-BB02-A9027C0003C7}"/>
          </ac:spMkLst>
        </pc:spChg>
        <pc:spChg chg="add del">
          <ac:chgData name="Bahadir Eryilmaz" userId="c19af10337125ad9" providerId="LiveId" clId="{9023BFC8-7234-4F23-880A-E8CDF0996391}" dt="2022-03-29T09:50:54.924" v="158" actId="26606"/>
          <ac:spMkLst>
            <pc:docMk/>
            <pc:sldMk cId="323696122" sldId="257"/>
            <ac:spMk id="51" creationId="{956C5C09-0043-4549-B800-2101B70D667D}"/>
          </ac:spMkLst>
        </pc:spChg>
        <pc:spChg chg="add del">
          <ac:chgData name="Bahadir Eryilmaz" userId="c19af10337125ad9" providerId="LiveId" clId="{9023BFC8-7234-4F23-880A-E8CDF0996391}" dt="2022-03-29T09:50:54.924" v="158" actId="26606"/>
          <ac:spMkLst>
            <pc:docMk/>
            <pc:sldMk cId="323696122" sldId="257"/>
            <ac:spMk id="52" creationId="{B2C335F7-F61C-4EB4-80F2-4B1438FE66BB}"/>
          </ac:spMkLst>
        </pc:spChg>
        <pc:spChg chg="add del">
          <ac:chgData name="Bahadir Eryilmaz" userId="c19af10337125ad9" providerId="LiveId" clId="{9023BFC8-7234-4F23-880A-E8CDF0996391}" dt="2022-03-29T09:50:54.924" v="158" actId="26606"/>
          <ac:spMkLst>
            <pc:docMk/>
            <pc:sldMk cId="323696122" sldId="257"/>
            <ac:spMk id="53" creationId="{A25E582A-D9A0-408B-8FB7-841383442CCB}"/>
          </ac:spMkLst>
        </pc:spChg>
        <pc:spChg chg="add del">
          <ac:chgData name="Bahadir Eryilmaz" userId="c19af10337125ad9" providerId="LiveId" clId="{9023BFC8-7234-4F23-880A-E8CDF0996391}" dt="2022-03-29T09:50:55.320" v="160" actId="26606"/>
          <ac:spMkLst>
            <pc:docMk/>
            <pc:sldMk cId="323696122" sldId="257"/>
            <ac:spMk id="55" creationId="{ADE57300-C7FF-4578-99A0-42B0295B123C}"/>
          </ac:spMkLst>
        </pc:spChg>
        <pc:spChg chg="add del">
          <ac:chgData name="Bahadir Eryilmaz" userId="c19af10337125ad9" providerId="LiveId" clId="{9023BFC8-7234-4F23-880A-E8CDF0996391}" dt="2022-03-29T09:50:55.320" v="160" actId="26606"/>
          <ac:spMkLst>
            <pc:docMk/>
            <pc:sldMk cId="323696122" sldId="257"/>
            <ac:spMk id="56" creationId="{F3FF94B3-6D3E-44FE-BB02-A9027C0003C7}"/>
          </ac:spMkLst>
        </pc:spChg>
        <pc:spChg chg="add del">
          <ac:chgData name="Bahadir Eryilmaz" userId="c19af10337125ad9" providerId="LiveId" clId="{9023BFC8-7234-4F23-880A-E8CDF0996391}" dt="2022-03-29T09:50:55.320" v="160" actId="26606"/>
          <ac:spMkLst>
            <pc:docMk/>
            <pc:sldMk cId="323696122" sldId="257"/>
            <ac:spMk id="57" creationId="{67A7C490-FB0D-4946-BDB7-1CF2F58DAE01}"/>
          </ac:spMkLst>
        </pc:spChg>
        <pc:spChg chg="add del">
          <ac:chgData name="Bahadir Eryilmaz" userId="c19af10337125ad9" providerId="LiveId" clId="{9023BFC8-7234-4F23-880A-E8CDF0996391}" dt="2022-03-29T09:50:55.320" v="160" actId="26606"/>
          <ac:spMkLst>
            <pc:docMk/>
            <pc:sldMk cId="323696122" sldId="257"/>
            <ac:spMk id="58" creationId="{B2C335F7-F61C-4EB4-80F2-4B1438FE66BB}"/>
          </ac:spMkLst>
        </pc:spChg>
        <pc:spChg chg="add del">
          <ac:chgData name="Bahadir Eryilmaz" userId="c19af10337125ad9" providerId="LiveId" clId="{9023BFC8-7234-4F23-880A-E8CDF0996391}" dt="2022-03-29T09:50:55.320" v="160" actId="26606"/>
          <ac:spMkLst>
            <pc:docMk/>
            <pc:sldMk cId="323696122" sldId="257"/>
            <ac:spMk id="59" creationId="{DFE15FB3-1415-45E1-A607-27FE3B9C1159}"/>
          </ac:spMkLst>
        </pc:spChg>
        <pc:spChg chg="add del">
          <ac:chgData name="Bahadir Eryilmaz" userId="c19af10337125ad9" providerId="LiveId" clId="{9023BFC8-7234-4F23-880A-E8CDF0996391}" dt="2022-03-29T09:50:56.651" v="162" actId="26606"/>
          <ac:spMkLst>
            <pc:docMk/>
            <pc:sldMk cId="323696122" sldId="257"/>
            <ac:spMk id="61" creationId="{ADE57300-C7FF-4578-99A0-42B0295B123C}"/>
          </ac:spMkLst>
        </pc:spChg>
        <pc:spChg chg="add del">
          <ac:chgData name="Bahadir Eryilmaz" userId="c19af10337125ad9" providerId="LiveId" clId="{9023BFC8-7234-4F23-880A-E8CDF0996391}" dt="2022-03-29T09:50:56.651" v="162" actId="26606"/>
          <ac:spMkLst>
            <pc:docMk/>
            <pc:sldMk cId="323696122" sldId="257"/>
            <ac:spMk id="62" creationId="{F3FF94B3-6D3E-44FE-BB02-A9027C0003C7}"/>
          </ac:spMkLst>
        </pc:spChg>
        <pc:spChg chg="add del">
          <ac:chgData name="Bahadir Eryilmaz" userId="c19af10337125ad9" providerId="LiveId" clId="{9023BFC8-7234-4F23-880A-E8CDF0996391}" dt="2022-03-29T09:50:56.651" v="162" actId="26606"/>
          <ac:spMkLst>
            <pc:docMk/>
            <pc:sldMk cId="323696122" sldId="257"/>
            <ac:spMk id="63" creationId="{CD7F9EC8-0E2C-4023-9DD1-73BEF6B80D13}"/>
          </ac:spMkLst>
        </pc:spChg>
        <pc:spChg chg="add del">
          <ac:chgData name="Bahadir Eryilmaz" userId="c19af10337125ad9" providerId="LiveId" clId="{9023BFC8-7234-4F23-880A-E8CDF0996391}" dt="2022-03-29T09:50:56.651" v="162" actId="26606"/>
          <ac:spMkLst>
            <pc:docMk/>
            <pc:sldMk cId="323696122" sldId="257"/>
            <ac:spMk id="64" creationId="{0B7689CC-BC56-4D95-BFFE-C39BA943E28D}"/>
          </ac:spMkLst>
        </pc:spChg>
        <pc:spChg chg="add del">
          <ac:chgData name="Bahadir Eryilmaz" userId="c19af10337125ad9" providerId="LiveId" clId="{9023BFC8-7234-4F23-880A-E8CDF0996391}" dt="2022-03-29T10:19:38.163" v="310"/>
          <ac:spMkLst>
            <pc:docMk/>
            <pc:sldMk cId="323696122" sldId="257"/>
            <ac:spMk id="66" creationId="{ADE57300-C7FF-4578-99A0-42B0295B123C}"/>
          </ac:spMkLst>
        </pc:spChg>
        <pc:spChg chg="add del">
          <ac:chgData name="Bahadir Eryilmaz" userId="c19af10337125ad9" providerId="LiveId" clId="{9023BFC8-7234-4F23-880A-E8CDF0996391}" dt="2022-03-29T10:19:38.163" v="310"/>
          <ac:spMkLst>
            <pc:docMk/>
            <pc:sldMk cId="323696122" sldId="257"/>
            <ac:spMk id="67" creationId="{F3FF94B3-6D3E-44FE-BB02-A9027C0003C7}"/>
          </ac:spMkLst>
        </pc:spChg>
        <pc:spChg chg="add del">
          <ac:chgData name="Bahadir Eryilmaz" userId="c19af10337125ad9" providerId="LiveId" clId="{9023BFC8-7234-4F23-880A-E8CDF0996391}" dt="2022-03-29T10:19:38.163" v="310"/>
          <ac:spMkLst>
            <pc:docMk/>
            <pc:sldMk cId="323696122" sldId="257"/>
            <ac:spMk id="68" creationId="{67A7C490-FB0D-4946-BDB7-1CF2F58DAE01}"/>
          </ac:spMkLst>
        </pc:spChg>
        <pc:spChg chg="add del">
          <ac:chgData name="Bahadir Eryilmaz" userId="c19af10337125ad9" providerId="LiveId" clId="{9023BFC8-7234-4F23-880A-E8CDF0996391}" dt="2022-03-29T10:19:38.163" v="310"/>
          <ac:spMkLst>
            <pc:docMk/>
            <pc:sldMk cId="323696122" sldId="257"/>
            <ac:spMk id="69" creationId="{B2C335F7-F61C-4EB4-80F2-4B1438FE66BB}"/>
          </ac:spMkLst>
        </pc:spChg>
        <pc:spChg chg="add del">
          <ac:chgData name="Bahadir Eryilmaz" userId="c19af10337125ad9" providerId="LiveId" clId="{9023BFC8-7234-4F23-880A-E8CDF0996391}" dt="2022-03-29T10:19:38.163" v="310"/>
          <ac:spMkLst>
            <pc:docMk/>
            <pc:sldMk cId="323696122" sldId="257"/>
            <ac:spMk id="70" creationId="{DFE15FB3-1415-45E1-A607-27FE3B9C1159}"/>
          </ac:spMkLst>
        </pc:spChg>
        <pc:picChg chg="add mod">
          <ac:chgData name="Bahadir Eryilmaz" userId="c19af10337125ad9" providerId="LiveId" clId="{9023BFC8-7234-4F23-880A-E8CDF0996391}" dt="2022-03-29T10:00:02.682" v="242" actId="1076"/>
          <ac:picMkLst>
            <pc:docMk/>
            <pc:sldMk cId="323696122" sldId="257"/>
            <ac:picMk id="4" creationId="{E5ED6714-4057-4ABC-BBCB-C2E04CF8ADFE}"/>
          </ac:picMkLst>
        </pc:picChg>
        <pc:picChg chg="add del mod ord">
          <ac:chgData name="Bahadir Eryilmaz" userId="c19af10337125ad9" providerId="LiveId" clId="{9023BFC8-7234-4F23-880A-E8CDF0996391}" dt="2022-03-29T09:48:41.855" v="110" actId="478"/>
          <ac:picMkLst>
            <pc:docMk/>
            <pc:sldMk cId="323696122" sldId="257"/>
            <ac:picMk id="6" creationId="{0B1D01E8-B63B-4CEE-9B15-E62F94095815}"/>
          </ac:picMkLst>
        </pc:picChg>
        <pc:picChg chg="add del mod">
          <ac:chgData name="Bahadir Eryilmaz" userId="c19af10337125ad9" providerId="LiveId" clId="{9023BFC8-7234-4F23-880A-E8CDF0996391}" dt="2022-03-29T09:48:41.390" v="109" actId="478"/>
          <ac:picMkLst>
            <pc:docMk/>
            <pc:sldMk cId="323696122" sldId="257"/>
            <ac:picMk id="8" creationId="{9E369A06-2334-41F4-AC02-841DF09BB4C9}"/>
          </ac:picMkLst>
        </pc:picChg>
        <pc:picChg chg="add mod">
          <ac:chgData name="Bahadir Eryilmaz" userId="c19af10337125ad9" providerId="LiveId" clId="{9023BFC8-7234-4F23-880A-E8CDF0996391}" dt="2022-03-30T12:13:46.260" v="3646"/>
          <ac:picMkLst>
            <pc:docMk/>
            <pc:sldMk cId="323696122" sldId="257"/>
            <ac:picMk id="8" creationId="{B0AF37B6-02E9-45FA-8220-58C1146AAF27}"/>
          </ac:picMkLst>
        </pc:picChg>
        <pc:picChg chg="add mod ord">
          <ac:chgData name="Bahadir Eryilmaz" userId="c19af10337125ad9" providerId="LiveId" clId="{9023BFC8-7234-4F23-880A-E8CDF0996391}" dt="2022-03-29T09:59:55.997" v="241" actId="1076"/>
          <ac:picMkLst>
            <pc:docMk/>
            <pc:sldMk cId="323696122" sldId="257"/>
            <ac:picMk id="12" creationId="{84165B24-C6FC-41FC-ABD2-FE8DD0BD3CA7}"/>
          </ac:picMkLst>
        </pc:picChg>
        <pc:picChg chg="add mod ord">
          <ac:chgData name="Bahadir Eryilmaz" userId="c19af10337125ad9" providerId="LiveId" clId="{9023BFC8-7234-4F23-880A-E8CDF0996391}" dt="2022-03-29T09:59:50.801" v="240" actId="1076"/>
          <ac:picMkLst>
            <pc:docMk/>
            <pc:sldMk cId="323696122" sldId="257"/>
            <ac:picMk id="14" creationId="{04E4BEA8-BCA9-4225-9070-F46A8E5EC8AC}"/>
          </ac:picMkLst>
        </pc:picChg>
      </pc:sldChg>
      <pc:sldChg chg="addSp delSp modSp new mod setBg setClrOvrMap delDesignElem">
        <pc:chgData name="Bahadir Eryilmaz" userId="c19af10337125ad9" providerId="LiveId" clId="{9023BFC8-7234-4F23-880A-E8CDF0996391}" dt="2022-03-30T12:14:36.225" v="3657"/>
        <pc:sldMkLst>
          <pc:docMk/>
          <pc:sldMk cId="1044287487" sldId="258"/>
        </pc:sldMkLst>
        <pc:spChg chg="mod">
          <ac:chgData name="Bahadir Eryilmaz" userId="c19af10337125ad9" providerId="LiveId" clId="{9023BFC8-7234-4F23-880A-E8CDF0996391}" dt="2022-03-30T12:14:36.225" v="3657"/>
          <ac:spMkLst>
            <pc:docMk/>
            <pc:sldMk cId="1044287487" sldId="258"/>
            <ac:spMk id="2" creationId="{01E19942-A5E1-48FE-93BC-A3F6DFA1E658}"/>
          </ac:spMkLst>
        </pc:spChg>
        <pc:spChg chg="del mod">
          <ac:chgData name="Bahadir Eryilmaz" userId="c19af10337125ad9" providerId="LiveId" clId="{9023BFC8-7234-4F23-880A-E8CDF0996391}" dt="2022-03-29T10:02:55.484" v="254" actId="26606"/>
          <ac:spMkLst>
            <pc:docMk/>
            <pc:sldMk cId="1044287487" sldId="258"/>
            <ac:spMk id="3" creationId="{31A38576-C050-4529-B8F3-33B99DB78492}"/>
          </ac:spMkLst>
        </pc:spChg>
        <pc:spChg chg="add del">
          <ac:chgData name="Bahadir Eryilmaz" userId="c19af10337125ad9" providerId="LiveId" clId="{9023BFC8-7234-4F23-880A-E8CDF0996391}" dt="2022-03-30T12:14:36.225" v="3657"/>
          <ac:spMkLst>
            <pc:docMk/>
            <pc:sldMk cId="1044287487" sldId="258"/>
            <ac:spMk id="8" creationId="{9228552E-C8B1-4A80-8448-0787CE0FC704}"/>
          </ac:spMkLst>
        </pc:spChg>
        <pc:spChg chg="add del">
          <ac:chgData name="Bahadir Eryilmaz" userId="c19af10337125ad9" providerId="LiveId" clId="{9023BFC8-7234-4F23-880A-E8CDF0996391}" dt="2022-03-29T10:19:38.163" v="310"/>
          <ac:spMkLst>
            <pc:docMk/>
            <pc:sldMk cId="1044287487" sldId="258"/>
            <ac:spMk id="9" creationId="{04213918-F1EB-4BCE-BE23-F5E9851EE05C}"/>
          </ac:spMkLst>
        </pc:spChg>
        <pc:spChg chg="add del">
          <ac:chgData name="Bahadir Eryilmaz" userId="c19af10337125ad9" providerId="LiveId" clId="{9023BFC8-7234-4F23-880A-E8CDF0996391}" dt="2022-03-29T10:19:38.163" v="310"/>
          <ac:spMkLst>
            <pc:docMk/>
            <pc:sldMk cId="1044287487" sldId="258"/>
            <ac:spMk id="11" creationId="{2062E862-C7F7-4CA1-B929-D0B75F5E9FB9}"/>
          </ac:spMkLst>
        </pc:spChg>
        <pc:graphicFrameChg chg="add mod modGraphic">
          <ac:chgData name="Bahadir Eryilmaz" userId="c19af10337125ad9" providerId="LiveId" clId="{9023BFC8-7234-4F23-880A-E8CDF0996391}" dt="2022-03-29T10:20:09.157" v="318" actId="26606"/>
          <ac:graphicFrameMkLst>
            <pc:docMk/>
            <pc:sldMk cId="1044287487" sldId="258"/>
            <ac:graphicFrameMk id="5" creationId="{EE00FA4A-23FB-6D0B-A583-05F516F69599}"/>
          </ac:graphicFrameMkLst>
        </pc:graphicFrameChg>
        <pc:picChg chg="add">
          <ac:chgData name="Bahadir Eryilmaz" userId="c19af10337125ad9" providerId="LiveId" clId="{9023BFC8-7234-4F23-880A-E8CDF0996391}" dt="2022-03-29T10:20:09.157" v="318" actId="26606"/>
          <ac:picMkLst>
            <pc:docMk/>
            <pc:sldMk cId="1044287487" sldId="258"/>
            <ac:picMk id="7" creationId="{216266A3-F371-4AD5-84E8-3ECBC933610A}"/>
          </ac:picMkLst>
        </pc:picChg>
      </pc:sldChg>
      <pc:sldChg chg="addSp delSp modSp new mod setBg setClrOvrMap delDesignElem">
        <pc:chgData name="Bahadir Eryilmaz" userId="c19af10337125ad9" providerId="LiveId" clId="{9023BFC8-7234-4F23-880A-E8CDF0996391}" dt="2022-03-30T12:14:36.225" v="3657"/>
        <pc:sldMkLst>
          <pc:docMk/>
          <pc:sldMk cId="3881712214" sldId="259"/>
        </pc:sldMkLst>
        <pc:spChg chg="mod">
          <ac:chgData name="Bahadir Eryilmaz" userId="c19af10337125ad9" providerId="LiveId" clId="{9023BFC8-7234-4F23-880A-E8CDF0996391}" dt="2022-03-29T10:20:31.228" v="322" actId="26606"/>
          <ac:spMkLst>
            <pc:docMk/>
            <pc:sldMk cId="3881712214" sldId="259"/>
            <ac:spMk id="2" creationId="{FC5CDADA-B820-4B6D-80F1-9CFA7F1B8613}"/>
          </ac:spMkLst>
        </pc:spChg>
        <pc:spChg chg="mod">
          <ac:chgData name="Bahadir Eryilmaz" userId="c19af10337125ad9" providerId="LiveId" clId="{9023BFC8-7234-4F23-880A-E8CDF0996391}" dt="2022-03-29T10:20:31.228" v="322" actId="26606"/>
          <ac:spMkLst>
            <pc:docMk/>
            <pc:sldMk cId="3881712214" sldId="259"/>
            <ac:spMk id="3" creationId="{81B1383D-E8BB-4C2E-B585-004C9374CFDA}"/>
          </ac:spMkLst>
        </pc:spChg>
        <pc:spChg chg="add mod">
          <ac:chgData name="Bahadir Eryilmaz" userId="c19af10337125ad9" providerId="LiveId" clId="{9023BFC8-7234-4F23-880A-E8CDF0996391}" dt="2022-03-29T10:52:54.998" v="340" actId="27636"/>
          <ac:spMkLst>
            <pc:docMk/>
            <pc:sldMk cId="3881712214" sldId="259"/>
            <ac:spMk id="4" creationId="{3AD043F4-9E45-4E06-839C-7558886CCE3A}"/>
          </ac:spMkLst>
        </pc:spChg>
        <pc:spChg chg="add del">
          <ac:chgData name="Bahadir Eryilmaz" userId="c19af10337125ad9" providerId="LiveId" clId="{9023BFC8-7234-4F23-880A-E8CDF0996391}" dt="2022-03-30T12:14:36.225" v="3657"/>
          <ac:spMkLst>
            <pc:docMk/>
            <pc:sldMk cId="3881712214" sldId="259"/>
            <ac:spMk id="9" creationId="{1E214AA7-F028-4A0D-8698-61AEC754D1BC}"/>
          </ac:spMkLst>
        </pc:spChg>
        <pc:spChg chg="mod">
          <ac:chgData name="Bahadir Eryilmaz" userId="c19af10337125ad9" providerId="LiveId" clId="{9023BFC8-7234-4F23-880A-E8CDF0996391}" dt="2022-03-29T10:55:46.478" v="357" actId="1076"/>
          <ac:spMkLst>
            <pc:docMk/>
            <pc:sldMk cId="3881712214" sldId="259"/>
            <ac:spMk id="12" creationId="{BA35A799-FCE0-4DB5-B64A-D7DC22109AB5}"/>
          </ac:spMkLst>
        </pc:spChg>
        <pc:spChg chg="mod">
          <ac:chgData name="Bahadir Eryilmaz" userId="c19af10337125ad9" providerId="LiveId" clId="{9023BFC8-7234-4F23-880A-E8CDF0996391}" dt="2022-03-29T10:57:00.779" v="362" actId="1076"/>
          <ac:spMkLst>
            <pc:docMk/>
            <pc:sldMk cId="3881712214" sldId="259"/>
            <ac:spMk id="13" creationId="{48BC349D-01B3-45B6-A8F6-80503DFC2CF5}"/>
          </ac:spMkLst>
        </pc:spChg>
        <pc:spChg chg="mod">
          <ac:chgData name="Bahadir Eryilmaz" userId="c19af10337125ad9" providerId="LiveId" clId="{9023BFC8-7234-4F23-880A-E8CDF0996391}" dt="2022-03-29T10:58:35.813" v="364" actId="1076"/>
          <ac:spMkLst>
            <pc:docMk/>
            <pc:sldMk cId="3881712214" sldId="259"/>
            <ac:spMk id="14" creationId="{B771B1AD-15B7-4389-8FE5-15E64383B3CA}"/>
          </ac:spMkLst>
        </pc:spChg>
        <pc:spChg chg="add mod">
          <ac:chgData name="Bahadir Eryilmaz" userId="c19af10337125ad9" providerId="LiveId" clId="{9023BFC8-7234-4F23-880A-E8CDF0996391}" dt="2022-03-29T10:58:59.660" v="368" actId="20577"/>
          <ac:spMkLst>
            <pc:docMk/>
            <pc:sldMk cId="3881712214" sldId="259"/>
            <ac:spMk id="16" creationId="{2E5EFD7C-2E74-49A8-B471-F796A4A20D03}"/>
          </ac:spMkLst>
        </pc:spChg>
        <pc:picChg chg="add mod">
          <ac:chgData name="Bahadir Eryilmaz" userId="c19af10337125ad9" providerId="LiveId" clId="{9023BFC8-7234-4F23-880A-E8CDF0996391}" dt="2022-03-29T10:53:24.505" v="343" actId="1076"/>
          <ac:picMkLst>
            <pc:docMk/>
            <pc:sldMk cId="3881712214" sldId="259"/>
            <ac:picMk id="5" creationId="{51360C20-7189-445C-8428-0F9FD48A9EB3}"/>
          </ac:picMkLst>
        </pc:picChg>
        <pc:cxnChg chg="add mod">
          <ac:chgData name="Bahadir Eryilmaz" userId="c19af10337125ad9" providerId="LiveId" clId="{9023BFC8-7234-4F23-880A-E8CDF0996391}" dt="2022-03-29T10:54:17.084" v="346" actId="13822"/>
          <ac:cxnSpMkLst>
            <pc:docMk/>
            <pc:sldMk cId="3881712214" sldId="259"/>
            <ac:cxnSpMk id="7" creationId="{10BD84AC-F048-4616-AE94-A9249818874A}"/>
          </ac:cxnSpMkLst>
        </pc:cxnChg>
        <pc:cxnChg chg="add mod">
          <ac:chgData name="Bahadir Eryilmaz" userId="c19af10337125ad9" providerId="LiveId" clId="{9023BFC8-7234-4F23-880A-E8CDF0996391}" dt="2022-03-29T10:54:35.633" v="349" actId="13822"/>
          <ac:cxnSpMkLst>
            <pc:docMk/>
            <pc:sldMk cId="3881712214" sldId="259"/>
            <ac:cxnSpMk id="10" creationId="{9B677503-EE30-4CD4-B4DB-252E9F17E6A8}"/>
          </ac:cxnSpMkLst>
        </pc:cxnChg>
        <pc:cxnChg chg="add del">
          <ac:chgData name="Bahadir Eryilmaz" userId="c19af10337125ad9" providerId="LiveId" clId="{9023BFC8-7234-4F23-880A-E8CDF0996391}" dt="2022-03-30T12:14:36.225" v="3657"/>
          <ac:cxnSpMkLst>
            <pc:docMk/>
            <pc:sldMk cId="3881712214" sldId="259"/>
            <ac:cxnSpMk id="11" creationId="{D6206FDC-2777-4D7F-AF9C-73413DA664C9}"/>
          </ac:cxnSpMkLst>
        </pc:cxnChg>
      </pc:sldChg>
      <pc:sldChg chg="addSp delSp modSp new del mod">
        <pc:chgData name="Bahadir Eryilmaz" userId="c19af10337125ad9" providerId="LiveId" clId="{9023BFC8-7234-4F23-880A-E8CDF0996391}" dt="2022-03-29T12:19:58.012" v="948" actId="47"/>
        <pc:sldMkLst>
          <pc:docMk/>
          <pc:sldMk cId="3102583705" sldId="260"/>
        </pc:sldMkLst>
        <pc:spChg chg="del mod">
          <ac:chgData name="Bahadir Eryilmaz" userId="c19af10337125ad9" providerId="LiveId" clId="{9023BFC8-7234-4F23-880A-E8CDF0996391}" dt="2022-03-29T11:02:40.629" v="369" actId="478"/>
          <ac:spMkLst>
            <pc:docMk/>
            <pc:sldMk cId="3102583705" sldId="260"/>
            <ac:spMk id="2" creationId="{CD2793F5-3332-496E-B27B-7C3D8127FCB4}"/>
          </ac:spMkLst>
        </pc:spChg>
        <pc:spChg chg="del mod">
          <ac:chgData name="Bahadir Eryilmaz" userId="c19af10337125ad9" providerId="LiveId" clId="{9023BFC8-7234-4F23-880A-E8CDF0996391}" dt="2022-03-29T10:52:39.727" v="336"/>
          <ac:spMkLst>
            <pc:docMk/>
            <pc:sldMk cId="3102583705" sldId="260"/>
            <ac:spMk id="3" creationId="{54E11090-92A4-4235-A9EA-D05AE5F90355}"/>
          </ac:spMkLst>
        </pc:spChg>
        <pc:spChg chg="add del mod">
          <ac:chgData name="Bahadir Eryilmaz" userId="c19af10337125ad9" providerId="LiveId" clId="{9023BFC8-7234-4F23-880A-E8CDF0996391}" dt="2022-03-29T12:16:43.052" v="831"/>
          <ac:spMkLst>
            <pc:docMk/>
            <pc:sldMk cId="3102583705" sldId="260"/>
            <ac:spMk id="7" creationId="{51E3ABA2-25E9-4637-B66E-4ABC7B2408BE}"/>
          </ac:spMkLst>
        </pc:spChg>
        <pc:spChg chg="add mod">
          <ac:chgData name="Bahadir Eryilmaz" userId="c19af10337125ad9" providerId="LiveId" clId="{9023BFC8-7234-4F23-880A-E8CDF0996391}" dt="2022-03-29T12:18:15.593" v="940" actId="20577"/>
          <ac:spMkLst>
            <pc:docMk/>
            <pc:sldMk cId="3102583705" sldId="260"/>
            <ac:spMk id="12" creationId="{6351E386-6A58-4922-BD82-2FD8047830C0}"/>
          </ac:spMkLst>
        </pc:spChg>
        <pc:spChg chg="add del mod">
          <ac:chgData name="Bahadir Eryilmaz" userId="c19af10337125ad9" providerId="LiveId" clId="{9023BFC8-7234-4F23-880A-E8CDF0996391}" dt="2022-03-29T12:17:38.893" v="856"/>
          <ac:spMkLst>
            <pc:docMk/>
            <pc:sldMk cId="3102583705" sldId="260"/>
            <ac:spMk id="13" creationId="{BE58D874-4204-46B6-8DA8-FCBD6980292C}"/>
          </ac:spMkLst>
        </pc:spChg>
        <pc:picChg chg="add del mod">
          <ac:chgData name="Bahadir Eryilmaz" userId="c19af10337125ad9" providerId="LiveId" clId="{9023BFC8-7234-4F23-880A-E8CDF0996391}" dt="2022-03-29T11:02:59.074" v="373" actId="21"/>
          <ac:picMkLst>
            <pc:docMk/>
            <pc:sldMk cId="3102583705" sldId="260"/>
            <ac:picMk id="5" creationId="{EB58A657-DC83-4953-AAF0-AF55D3B16A0D}"/>
          </ac:picMkLst>
        </pc:picChg>
        <pc:picChg chg="add mod">
          <ac:chgData name="Bahadir Eryilmaz" userId="c19af10337125ad9" providerId="LiveId" clId="{9023BFC8-7234-4F23-880A-E8CDF0996391}" dt="2022-03-29T12:18:25.861" v="941" actId="14100"/>
          <ac:picMkLst>
            <pc:docMk/>
            <pc:sldMk cId="3102583705" sldId="260"/>
            <ac:picMk id="9" creationId="{31467AEC-781F-458E-B886-3E0E239E5B4E}"/>
          </ac:picMkLst>
        </pc:picChg>
        <pc:picChg chg="add del mod">
          <ac:chgData name="Bahadir Eryilmaz" userId="c19af10337125ad9" providerId="LiveId" clId="{9023BFC8-7234-4F23-880A-E8CDF0996391}" dt="2022-03-29T12:17:05.432" v="840"/>
          <ac:picMkLst>
            <pc:docMk/>
            <pc:sldMk cId="3102583705" sldId="260"/>
            <ac:picMk id="11" creationId="{B98A7F12-C984-4B3F-BF55-6F59C5AF9A0F}"/>
          </ac:picMkLst>
        </pc:picChg>
      </pc:sldChg>
      <pc:sldChg chg="addSp delSp modSp new mod setBg delDesignElem">
        <pc:chgData name="Bahadir Eryilmaz" userId="c19af10337125ad9" providerId="LiveId" clId="{9023BFC8-7234-4F23-880A-E8CDF0996391}" dt="2022-03-30T12:14:36.225" v="3657"/>
        <pc:sldMkLst>
          <pc:docMk/>
          <pc:sldMk cId="3704935032" sldId="261"/>
        </pc:sldMkLst>
        <pc:spChg chg="mod">
          <ac:chgData name="Bahadir Eryilmaz" userId="c19af10337125ad9" providerId="LiveId" clId="{9023BFC8-7234-4F23-880A-E8CDF0996391}" dt="2022-03-29T10:21:31.011" v="335" actId="20577"/>
          <ac:spMkLst>
            <pc:docMk/>
            <pc:sldMk cId="3704935032" sldId="261"/>
            <ac:spMk id="2" creationId="{DA25B1D6-237E-4455-A3EF-AF0CFD9542AE}"/>
          </ac:spMkLst>
        </pc:spChg>
        <pc:spChg chg="del">
          <ac:chgData name="Bahadir Eryilmaz" userId="c19af10337125ad9" providerId="LiveId" clId="{9023BFC8-7234-4F23-880A-E8CDF0996391}" dt="2022-03-29T10:15:32.062" v="279" actId="478"/>
          <ac:spMkLst>
            <pc:docMk/>
            <pc:sldMk cId="3704935032" sldId="261"/>
            <ac:spMk id="3" creationId="{59B28AE7-274E-458E-9E48-ED1C02C89A25}"/>
          </ac:spMkLst>
        </pc:spChg>
        <pc:spChg chg="add del">
          <ac:chgData name="Bahadir Eryilmaz" userId="c19af10337125ad9" providerId="LiveId" clId="{9023BFC8-7234-4F23-880A-E8CDF0996391}" dt="2022-03-30T12:14:36.225" v="3657"/>
          <ac:spMkLst>
            <pc:docMk/>
            <pc:sldMk cId="3704935032" sldId="261"/>
            <ac:spMk id="73" creationId="{8555C5B3-193A-4749-9AFD-682E53CDDE8F}"/>
          </ac:spMkLst>
        </pc:spChg>
        <pc:spChg chg="add del">
          <ac:chgData name="Bahadir Eryilmaz" userId="c19af10337125ad9" providerId="LiveId" clId="{9023BFC8-7234-4F23-880A-E8CDF0996391}" dt="2022-03-30T12:14:36.225" v="3657"/>
          <ac:spMkLst>
            <pc:docMk/>
            <pc:sldMk cId="3704935032" sldId="261"/>
            <ac:spMk id="75" creationId="{2EAE06A6-F76A-41C9-827A-C561B004485C}"/>
          </ac:spMkLst>
        </pc:spChg>
        <pc:spChg chg="add del">
          <ac:chgData name="Bahadir Eryilmaz" userId="c19af10337125ad9" providerId="LiveId" clId="{9023BFC8-7234-4F23-880A-E8CDF0996391}" dt="2022-03-30T12:14:36.225" v="3657"/>
          <ac:spMkLst>
            <pc:docMk/>
            <pc:sldMk cId="3704935032" sldId="261"/>
            <ac:spMk id="77" creationId="{89F9D4E8-0639-444B-949B-9518585061AF}"/>
          </ac:spMkLst>
        </pc:spChg>
        <pc:spChg chg="add del">
          <ac:chgData name="Bahadir Eryilmaz" userId="c19af10337125ad9" providerId="LiveId" clId="{9023BFC8-7234-4F23-880A-E8CDF0996391}" dt="2022-03-30T12:14:36.225" v="3657"/>
          <ac:spMkLst>
            <pc:docMk/>
            <pc:sldMk cId="3704935032" sldId="261"/>
            <ac:spMk id="79" creationId="{7E3DA7A2-ED70-4BBA-AB72-00AD461FA405}"/>
          </ac:spMkLst>
        </pc:spChg>
        <pc:spChg chg="add del">
          <ac:chgData name="Bahadir Eryilmaz" userId="c19af10337125ad9" providerId="LiveId" clId="{9023BFC8-7234-4F23-880A-E8CDF0996391}" dt="2022-03-30T12:14:36.225" v="3657"/>
          <ac:spMkLst>
            <pc:docMk/>
            <pc:sldMk cId="3704935032" sldId="261"/>
            <ac:spMk id="81" creationId="{FC485432-3647-4218-B5D3-15D3FA222B13}"/>
          </ac:spMkLst>
        </pc:spChg>
        <pc:spChg chg="add del">
          <ac:chgData name="Bahadir Eryilmaz" userId="c19af10337125ad9" providerId="LiveId" clId="{9023BFC8-7234-4F23-880A-E8CDF0996391}" dt="2022-03-30T12:14:36.225" v="3657"/>
          <ac:spMkLst>
            <pc:docMk/>
            <pc:sldMk cId="3704935032" sldId="261"/>
            <ac:spMk id="83" creationId="{F4AFDDCA-6ABA-4D23-8A5C-1BF0F4308148}"/>
          </ac:spMkLst>
        </pc:spChg>
        <pc:picChg chg="add del mod">
          <ac:chgData name="Bahadir Eryilmaz" userId="c19af10337125ad9" providerId="LiveId" clId="{9023BFC8-7234-4F23-880A-E8CDF0996391}" dt="2022-03-29T10:18:10.817" v="294"/>
          <ac:picMkLst>
            <pc:docMk/>
            <pc:sldMk cId="3704935032" sldId="261"/>
            <ac:picMk id="1026" creationId="{CFACE5B5-6783-49B4-8CF9-961C57E55DFA}"/>
          </ac:picMkLst>
        </pc:picChg>
        <pc:picChg chg="add mod">
          <ac:chgData name="Bahadir Eryilmaz" userId="c19af10337125ad9" providerId="LiveId" clId="{9023BFC8-7234-4F23-880A-E8CDF0996391}" dt="2022-03-29T10:20:40.992" v="323" actId="26606"/>
          <ac:picMkLst>
            <pc:docMk/>
            <pc:sldMk cId="3704935032" sldId="261"/>
            <ac:picMk id="1028" creationId="{95B036E0-ECCB-4274-98EE-AD41D24279DB}"/>
          </ac:picMkLst>
        </pc:picChg>
      </pc:sldChg>
      <pc:sldChg chg="addSp delSp modSp new mod ord setBg delDesignElem">
        <pc:chgData name="Bahadir Eryilmaz" userId="c19af10337125ad9" providerId="LiveId" clId="{9023BFC8-7234-4F23-880A-E8CDF0996391}" dt="2022-03-30T12:14:36.225" v="3657"/>
        <pc:sldMkLst>
          <pc:docMk/>
          <pc:sldMk cId="3922125960" sldId="262"/>
        </pc:sldMkLst>
        <pc:spChg chg="mod">
          <ac:chgData name="Bahadir Eryilmaz" userId="c19af10337125ad9" providerId="LiveId" clId="{9023BFC8-7234-4F23-880A-E8CDF0996391}" dt="2022-03-29T12:17:13.686" v="841" actId="1076"/>
          <ac:spMkLst>
            <pc:docMk/>
            <pc:sldMk cId="3922125960" sldId="262"/>
            <ac:spMk id="2" creationId="{1B67FEDB-3B40-4273-8217-03A63C83AA81}"/>
          </ac:spMkLst>
        </pc:spChg>
        <pc:spChg chg="del">
          <ac:chgData name="Bahadir Eryilmaz" userId="c19af10337125ad9" providerId="LiveId" clId="{9023BFC8-7234-4F23-880A-E8CDF0996391}" dt="2022-03-29T11:03:00.651" v="374"/>
          <ac:spMkLst>
            <pc:docMk/>
            <pc:sldMk cId="3922125960" sldId="262"/>
            <ac:spMk id="3" creationId="{905ABC61-B858-4221-A0F5-6948B3F35D01}"/>
          </ac:spMkLst>
        </pc:spChg>
        <pc:spChg chg="add del mod">
          <ac:chgData name="Bahadir Eryilmaz" userId="c19af10337125ad9" providerId="LiveId" clId="{9023BFC8-7234-4F23-880A-E8CDF0996391}" dt="2022-03-29T11:04:08.574" v="411" actId="478"/>
          <ac:spMkLst>
            <pc:docMk/>
            <pc:sldMk cId="3922125960" sldId="262"/>
            <ac:spMk id="6" creationId="{1B0140FD-9EDF-4090-B45E-DF6C32973452}"/>
          </ac:spMkLst>
        </pc:spChg>
        <pc:spChg chg="add del">
          <ac:chgData name="Bahadir Eryilmaz" userId="c19af10337125ad9" providerId="LiveId" clId="{9023BFC8-7234-4F23-880A-E8CDF0996391}" dt="2022-03-29T11:03:54.061" v="402" actId="26606"/>
          <ac:spMkLst>
            <pc:docMk/>
            <pc:sldMk cId="3922125960" sldId="262"/>
            <ac:spMk id="12" creationId="{87CC2527-562A-4F69-B487-4371E5B243E7}"/>
          </ac:spMkLst>
        </pc:spChg>
        <pc:spChg chg="add del">
          <ac:chgData name="Bahadir Eryilmaz" userId="c19af10337125ad9" providerId="LiveId" clId="{9023BFC8-7234-4F23-880A-E8CDF0996391}" dt="2022-03-29T11:03:56.780" v="404" actId="26606"/>
          <ac:spMkLst>
            <pc:docMk/>
            <pc:sldMk cId="3922125960" sldId="262"/>
            <ac:spMk id="16" creationId="{C1DD1A8A-57D5-4A81-AD04-532B043C5611}"/>
          </ac:spMkLst>
        </pc:spChg>
        <pc:spChg chg="add del">
          <ac:chgData name="Bahadir Eryilmaz" userId="c19af10337125ad9" providerId="LiveId" clId="{9023BFC8-7234-4F23-880A-E8CDF0996391}" dt="2022-03-29T11:03:56.780" v="404" actId="26606"/>
          <ac:spMkLst>
            <pc:docMk/>
            <pc:sldMk cId="3922125960" sldId="262"/>
            <ac:spMk id="18" creationId="{007891EC-4501-44ED-A8C8-B11B6DB767AB}"/>
          </ac:spMkLst>
        </pc:spChg>
        <pc:spChg chg="add del">
          <ac:chgData name="Bahadir Eryilmaz" userId="c19af10337125ad9" providerId="LiveId" clId="{9023BFC8-7234-4F23-880A-E8CDF0996391}" dt="2022-03-29T11:04:06.266" v="410" actId="26606"/>
          <ac:spMkLst>
            <pc:docMk/>
            <pc:sldMk cId="3922125960" sldId="262"/>
            <ac:spMk id="21" creationId="{87CC2527-562A-4F69-B487-4371E5B243E7}"/>
          </ac:spMkLst>
        </pc:spChg>
        <pc:spChg chg="add del">
          <ac:chgData name="Bahadir Eryilmaz" userId="c19af10337125ad9" providerId="LiveId" clId="{9023BFC8-7234-4F23-880A-E8CDF0996391}" dt="2022-03-29T11:04:19.451" v="414" actId="26606"/>
          <ac:spMkLst>
            <pc:docMk/>
            <pc:sldMk cId="3922125960" sldId="262"/>
            <ac:spMk id="23" creationId="{1A624B7E-25E3-311D-FEBC-09EE40BC8160}"/>
          </ac:spMkLst>
        </pc:spChg>
        <pc:spChg chg="add del">
          <ac:chgData name="Bahadir Eryilmaz" userId="c19af10337125ad9" providerId="LiveId" clId="{9023BFC8-7234-4F23-880A-E8CDF0996391}" dt="2022-03-30T12:14:36.225" v="3657"/>
          <ac:spMkLst>
            <pc:docMk/>
            <pc:sldMk cId="3922125960" sldId="262"/>
            <ac:spMk id="24" creationId="{A8384FB5-9ADC-4DDC-881B-597D56F5B15D}"/>
          </ac:spMkLst>
        </pc:spChg>
        <pc:spChg chg="add del">
          <ac:chgData name="Bahadir Eryilmaz" userId="c19af10337125ad9" providerId="LiveId" clId="{9023BFC8-7234-4F23-880A-E8CDF0996391}" dt="2022-03-29T11:04:19.451" v="414" actId="26606"/>
          <ac:spMkLst>
            <pc:docMk/>
            <pc:sldMk cId="3922125960" sldId="262"/>
            <ac:spMk id="26" creationId="{FF9B822F-893E-44C8-963C-64F50ACECBB2}"/>
          </ac:spMkLst>
        </pc:spChg>
        <pc:spChg chg="add del">
          <ac:chgData name="Bahadir Eryilmaz" userId="c19af10337125ad9" providerId="LiveId" clId="{9023BFC8-7234-4F23-880A-E8CDF0996391}" dt="2022-03-29T11:04:19.451" v="414" actId="26606"/>
          <ac:spMkLst>
            <pc:docMk/>
            <pc:sldMk cId="3922125960" sldId="262"/>
            <ac:spMk id="28" creationId="{EBF87945-A001-489F-9D9B-7D9435F0B9CA}"/>
          </ac:spMkLst>
        </pc:spChg>
        <pc:spChg chg="add del">
          <ac:chgData name="Bahadir Eryilmaz" userId="c19af10337125ad9" providerId="LiveId" clId="{9023BFC8-7234-4F23-880A-E8CDF0996391}" dt="2022-03-30T12:14:36.225" v="3657"/>
          <ac:spMkLst>
            <pc:docMk/>
            <pc:sldMk cId="3922125960" sldId="262"/>
            <ac:spMk id="30" creationId="{85149191-5F60-4A28-AAFF-039F96B0F3EC}"/>
          </ac:spMkLst>
        </pc:spChg>
        <pc:spChg chg="add del">
          <ac:chgData name="Bahadir Eryilmaz" userId="c19af10337125ad9" providerId="LiveId" clId="{9023BFC8-7234-4F23-880A-E8CDF0996391}" dt="2022-03-30T12:14:36.225" v="3657"/>
          <ac:spMkLst>
            <pc:docMk/>
            <pc:sldMk cId="3922125960" sldId="262"/>
            <ac:spMk id="31" creationId="{91E5A9A7-95C6-4F4F-B00E-C82E07FE62EF}"/>
          </ac:spMkLst>
        </pc:spChg>
        <pc:spChg chg="add del">
          <ac:chgData name="Bahadir Eryilmaz" userId="c19af10337125ad9" providerId="LiveId" clId="{9023BFC8-7234-4F23-880A-E8CDF0996391}" dt="2022-03-30T12:14:36.225" v="3657"/>
          <ac:spMkLst>
            <pc:docMk/>
            <pc:sldMk cId="3922125960" sldId="262"/>
            <ac:spMk id="32" creationId="{F8260ED5-17F7-4158-B241-D51DD4CF1B7E}"/>
          </ac:spMkLst>
        </pc:spChg>
        <pc:spChg chg="add del">
          <ac:chgData name="Bahadir Eryilmaz" userId="c19af10337125ad9" providerId="LiveId" clId="{9023BFC8-7234-4F23-880A-E8CDF0996391}" dt="2022-03-30T12:14:36.225" v="3657"/>
          <ac:spMkLst>
            <pc:docMk/>
            <pc:sldMk cId="3922125960" sldId="262"/>
            <ac:spMk id="33" creationId="{D07DD2DE-F619-49DD-B5E7-03A290FF4ED1}"/>
          </ac:spMkLst>
        </pc:spChg>
        <pc:picChg chg="add del mod">
          <ac:chgData name="Bahadir Eryilmaz" userId="c19af10337125ad9" providerId="LiveId" clId="{9023BFC8-7234-4F23-880A-E8CDF0996391}" dt="2022-03-29T11:03:47.144" v="400" actId="478"/>
          <ac:picMkLst>
            <pc:docMk/>
            <pc:sldMk cId="3922125960" sldId="262"/>
            <ac:picMk id="4" creationId="{4D91AF25-53AA-43CC-BC7D-0E6653603EE0}"/>
          </ac:picMkLst>
        </pc:picChg>
        <pc:picChg chg="add del">
          <ac:chgData name="Bahadir Eryilmaz" userId="c19af10337125ad9" providerId="LiveId" clId="{9023BFC8-7234-4F23-880A-E8CDF0996391}" dt="2022-03-29T11:03:54.061" v="402" actId="26606"/>
          <ac:picMkLst>
            <pc:docMk/>
            <pc:sldMk cId="3922125960" sldId="262"/>
            <ac:picMk id="8" creationId="{E8D4A00F-0437-4E19-21AE-72D465369322}"/>
          </ac:picMkLst>
        </pc:picChg>
        <pc:picChg chg="add del">
          <ac:chgData name="Bahadir Eryilmaz" userId="c19af10337125ad9" providerId="LiveId" clId="{9023BFC8-7234-4F23-880A-E8CDF0996391}" dt="2022-03-29T11:03:56.780" v="404" actId="26606"/>
          <ac:picMkLst>
            <pc:docMk/>
            <pc:sldMk cId="3922125960" sldId="262"/>
            <ac:picMk id="17" creationId="{E5406259-0D9C-D0A7-4C65-FD3E4AC40DC0}"/>
          </ac:picMkLst>
        </pc:picChg>
        <pc:picChg chg="add mod">
          <ac:chgData name="Bahadir Eryilmaz" userId="c19af10337125ad9" providerId="LiveId" clId="{9023BFC8-7234-4F23-880A-E8CDF0996391}" dt="2022-03-29T11:04:24.916" v="416" actId="14100"/>
          <ac:picMkLst>
            <pc:docMk/>
            <pc:sldMk cId="3922125960" sldId="262"/>
            <ac:picMk id="19" creationId="{1DC07010-AB03-45C3-B31B-063A9916B89E}"/>
          </ac:picMkLst>
        </pc:picChg>
        <pc:picChg chg="add del">
          <ac:chgData name="Bahadir Eryilmaz" userId="c19af10337125ad9" providerId="LiveId" clId="{9023BFC8-7234-4F23-880A-E8CDF0996391}" dt="2022-03-29T11:04:06.266" v="410" actId="26606"/>
          <ac:picMkLst>
            <pc:docMk/>
            <pc:sldMk cId="3922125960" sldId="262"/>
            <ac:picMk id="20" creationId="{E8D4A00F-0437-4E19-21AE-72D465369322}"/>
          </ac:picMkLst>
        </pc:picChg>
        <pc:cxnChg chg="add del">
          <ac:chgData name="Bahadir Eryilmaz" userId="c19af10337125ad9" providerId="LiveId" clId="{9023BFC8-7234-4F23-880A-E8CDF0996391}" dt="2022-03-29T11:03:54.061" v="402" actId="26606"/>
          <ac:cxnSpMkLst>
            <pc:docMk/>
            <pc:sldMk cId="3922125960" sldId="262"/>
            <ac:cxnSpMk id="14" creationId="{BCDAEC91-5BCE-4B55-9CC0-43EF94CB734B}"/>
          </ac:cxnSpMkLst>
        </pc:cxnChg>
        <pc:cxnChg chg="add del">
          <ac:chgData name="Bahadir Eryilmaz" userId="c19af10337125ad9" providerId="LiveId" clId="{9023BFC8-7234-4F23-880A-E8CDF0996391}" dt="2022-03-29T11:04:06.266" v="410" actId="26606"/>
          <ac:cxnSpMkLst>
            <pc:docMk/>
            <pc:sldMk cId="3922125960" sldId="262"/>
            <ac:cxnSpMk id="22" creationId="{BCDAEC91-5BCE-4B55-9CC0-43EF94CB734B}"/>
          </ac:cxnSpMkLst>
        </pc:cxnChg>
      </pc:sldChg>
      <pc:sldChg chg="addSp delSp modSp new mod setBg delDesignElem">
        <pc:chgData name="Bahadir Eryilmaz" userId="c19af10337125ad9" providerId="LiveId" clId="{9023BFC8-7234-4F23-880A-E8CDF0996391}" dt="2022-03-30T12:57:03.724" v="3931"/>
        <pc:sldMkLst>
          <pc:docMk/>
          <pc:sldMk cId="1434626520" sldId="263"/>
        </pc:sldMkLst>
        <pc:spChg chg="mod ord">
          <ac:chgData name="Bahadir Eryilmaz" userId="c19af10337125ad9" providerId="LiveId" clId="{9023BFC8-7234-4F23-880A-E8CDF0996391}" dt="2022-03-30T08:23:48.772" v="1429" actId="26606"/>
          <ac:spMkLst>
            <pc:docMk/>
            <pc:sldMk cId="1434626520" sldId="263"/>
            <ac:spMk id="2" creationId="{7272A8B2-D58C-40F5-84D6-E02A42F5265F}"/>
          </ac:spMkLst>
        </pc:spChg>
        <pc:spChg chg="del mod">
          <ac:chgData name="Bahadir Eryilmaz" userId="c19af10337125ad9" providerId="LiveId" clId="{9023BFC8-7234-4F23-880A-E8CDF0996391}" dt="2022-03-29T11:40:24.472" v="613" actId="22"/>
          <ac:spMkLst>
            <pc:docMk/>
            <pc:sldMk cId="1434626520" sldId="263"/>
            <ac:spMk id="3" creationId="{DC8EBA18-EAC7-45E0-87B2-EDA1549FA11B}"/>
          </ac:spMkLst>
        </pc:spChg>
        <pc:spChg chg="add del mod">
          <ac:chgData name="Bahadir Eryilmaz" userId="c19af10337125ad9" providerId="LiveId" clId="{9023BFC8-7234-4F23-880A-E8CDF0996391}" dt="2022-03-29T11:40:49.673" v="617" actId="478"/>
          <ac:spMkLst>
            <pc:docMk/>
            <pc:sldMk cId="1434626520" sldId="263"/>
            <ac:spMk id="7" creationId="{02ADFF6D-0A35-4397-85A0-2FCD8BEA66C6}"/>
          </ac:spMkLst>
        </pc:spChg>
        <pc:spChg chg="add del">
          <ac:chgData name="Bahadir Eryilmaz" userId="c19af10337125ad9" providerId="LiveId" clId="{9023BFC8-7234-4F23-880A-E8CDF0996391}" dt="2022-03-30T08:23:48.772" v="1429" actId="26606"/>
          <ac:spMkLst>
            <pc:docMk/>
            <pc:sldMk cId="1434626520" sldId="263"/>
            <ac:spMk id="8" creationId="{42A5316D-ED2F-4F89-B4B4-8D9240B1A348}"/>
          </ac:spMkLst>
        </pc:spChg>
        <pc:spChg chg="add del">
          <ac:chgData name="Bahadir Eryilmaz" userId="c19af10337125ad9" providerId="LiveId" clId="{9023BFC8-7234-4F23-880A-E8CDF0996391}" dt="2022-03-30T08:23:48.772" v="1428" actId="26606"/>
          <ac:spMkLst>
            <pc:docMk/>
            <pc:sldMk cId="1434626520" sldId="263"/>
            <ac:spMk id="10" creationId="{260A6902-B215-4158-8B60-4C244AF764C3}"/>
          </ac:spMkLst>
        </pc:spChg>
        <pc:spChg chg="add del">
          <ac:chgData name="Bahadir Eryilmaz" userId="c19af10337125ad9" providerId="LiveId" clId="{9023BFC8-7234-4F23-880A-E8CDF0996391}" dt="2022-03-30T08:23:48.772" v="1428" actId="26606"/>
          <ac:spMkLst>
            <pc:docMk/>
            <pc:sldMk cId="1434626520" sldId="263"/>
            <ac:spMk id="15" creationId="{1AE2FDE4-8ECB-4D0B-B871-D4EE526064C4}"/>
          </ac:spMkLst>
        </pc:spChg>
        <pc:spChg chg="add del">
          <ac:chgData name="Bahadir Eryilmaz" userId="c19af10337125ad9" providerId="LiveId" clId="{9023BFC8-7234-4F23-880A-E8CDF0996391}" dt="2022-03-30T08:22:05.365" v="1406" actId="26606"/>
          <ac:spMkLst>
            <pc:docMk/>
            <pc:sldMk cId="1434626520" sldId="263"/>
            <ac:spMk id="18" creationId="{823AC064-BC96-4F32-8AE1-B2FD38754823}"/>
          </ac:spMkLst>
        </pc:spChg>
        <pc:spChg chg="add del">
          <ac:chgData name="Bahadir Eryilmaz" userId="c19af10337125ad9" providerId="LiveId" clId="{9023BFC8-7234-4F23-880A-E8CDF0996391}" dt="2022-03-30T12:14:36.225" v="3657"/>
          <ac:spMkLst>
            <pc:docMk/>
            <pc:sldMk cId="1434626520" sldId="263"/>
            <ac:spMk id="38" creationId="{7316481C-0A49-4796-812B-0D64F063B720}"/>
          </ac:spMkLst>
        </pc:spChg>
        <pc:spChg chg="add del">
          <ac:chgData name="Bahadir Eryilmaz" userId="c19af10337125ad9" providerId="LiveId" clId="{9023BFC8-7234-4F23-880A-E8CDF0996391}" dt="2022-03-30T12:14:36.225" v="3657"/>
          <ac:spMkLst>
            <pc:docMk/>
            <pc:sldMk cId="1434626520" sldId="263"/>
            <ac:spMk id="39" creationId="{D9F5512A-48E1-4C07-B75E-3CCC517B6804}"/>
          </ac:spMkLst>
        </pc:spChg>
        <pc:spChg chg="add del">
          <ac:chgData name="Bahadir Eryilmaz" userId="c19af10337125ad9" providerId="LiveId" clId="{9023BFC8-7234-4F23-880A-E8CDF0996391}" dt="2022-03-30T12:14:36.225" v="3657"/>
          <ac:spMkLst>
            <pc:docMk/>
            <pc:sldMk cId="1434626520" sldId="263"/>
            <ac:spMk id="40" creationId="{A5271697-90F1-4A23-8EF2-0179F2EAFACB}"/>
          </ac:spMkLst>
        </pc:spChg>
        <pc:grpChg chg="add del">
          <ac:chgData name="Bahadir Eryilmaz" userId="c19af10337125ad9" providerId="LiveId" clId="{9023BFC8-7234-4F23-880A-E8CDF0996391}" dt="2022-03-30T08:23:48.772" v="1428" actId="26606"/>
          <ac:grpSpMkLst>
            <pc:docMk/>
            <pc:sldMk cId="1434626520" sldId="263"/>
            <ac:grpSpMk id="19" creationId="{C5E445D8-2A23-4F9B-999F-7574202DE3D3}"/>
          </ac:grpSpMkLst>
        </pc:grpChg>
        <pc:grpChg chg="add del">
          <ac:chgData name="Bahadir Eryilmaz" userId="c19af10337125ad9" providerId="LiveId" clId="{9023BFC8-7234-4F23-880A-E8CDF0996391}" dt="2022-03-30T08:23:48.772" v="1428" actId="26606"/>
          <ac:grpSpMkLst>
            <pc:docMk/>
            <pc:sldMk cId="1434626520" sldId="263"/>
            <ac:grpSpMk id="25" creationId="{B20A91E5-640A-4E76-B6D5-88D7ED50E178}"/>
          </ac:grpSpMkLst>
        </pc:grpChg>
        <pc:grpChg chg="add del">
          <ac:chgData name="Bahadir Eryilmaz" userId="c19af10337125ad9" providerId="LiveId" clId="{9023BFC8-7234-4F23-880A-E8CDF0996391}" dt="2022-03-30T12:14:36.225" v="3657"/>
          <ac:grpSpMkLst>
            <pc:docMk/>
            <pc:sldMk cId="1434626520" sldId="263"/>
            <ac:grpSpMk id="41" creationId="{0924561D-756D-410B-973A-E68C2552C20C}"/>
          </ac:grpSpMkLst>
        </pc:grpChg>
        <pc:picChg chg="add mod ord">
          <ac:chgData name="Bahadir Eryilmaz" userId="c19af10337125ad9" providerId="LiveId" clId="{9023BFC8-7234-4F23-880A-E8CDF0996391}" dt="2022-03-30T08:24:00.184" v="1431" actId="14100"/>
          <ac:picMkLst>
            <pc:docMk/>
            <pc:sldMk cId="1434626520" sldId="263"/>
            <ac:picMk id="4" creationId="{67828F9C-5A25-4162-80E2-2DB6DB05252E}"/>
          </ac:picMkLst>
        </pc:picChg>
        <pc:picChg chg="add del mod ord">
          <ac:chgData name="Bahadir Eryilmaz" userId="c19af10337125ad9" providerId="LiveId" clId="{9023BFC8-7234-4F23-880A-E8CDF0996391}" dt="2022-03-29T11:40:39.918" v="616" actId="478"/>
          <ac:picMkLst>
            <pc:docMk/>
            <pc:sldMk cId="1434626520" sldId="263"/>
            <ac:picMk id="5" creationId="{AE62C516-8A43-4D2A-A3F8-BA0319945D1A}"/>
          </ac:picMkLst>
        </pc:picChg>
        <pc:picChg chg="add mod ord">
          <ac:chgData name="Bahadir Eryilmaz" userId="c19af10337125ad9" providerId="LiveId" clId="{9023BFC8-7234-4F23-880A-E8CDF0996391}" dt="2022-03-30T08:23:54.349" v="1430" actId="14100"/>
          <ac:picMkLst>
            <pc:docMk/>
            <pc:sldMk cId="1434626520" sldId="263"/>
            <ac:picMk id="6" creationId="{63FF6E1B-C2D0-4B04-8C3A-A19185C922C4}"/>
          </ac:picMkLst>
        </pc:picChg>
        <pc:picChg chg="add del mod ord">
          <ac:chgData name="Bahadir Eryilmaz" userId="c19af10337125ad9" providerId="LiveId" clId="{9023BFC8-7234-4F23-880A-E8CDF0996391}" dt="2022-03-30T08:21:44.447" v="1399" actId="478"/>
          <ac:picMkLst>
            <pc:docMk/>
            <pc:sldMk cId="1434626520" sldId="263"/>
            <ac:picMk id="9" creationId="{668F8778-9572-4D48-A2D8-A5D36757ACB7}"/>
          </ac:picMkLst>
        </pc:picChg>
        <pc:picChg chg="add del mod">
          <ac:chgData name="Bahadir Eryilmaz" userId="c19af10337125ad9" providerId="LiveId" clId="{9023BFC8-7234-4F23-880A-E8CDF0996391}" dt="2022-03-29T12:20:50.781" v="958" actId="478"/>
          <ac:picMkLst>
            <pc:docMk/>
            <pc:sldMk cId="1434626520" sldId="263"/>
            <ac:picMk id="11" creationId="{406A6A00-7D40-4F8B-9422-49CB9EE215D4}"/>
          </ac:picMkLst>
        </pc:picChg>
        <pc:picChg chg="add del mod">
          <ac:chgData name="Bahadir Eryilmaz" userId="c19af10337125ad9" providerId="LiveId" clId="{9023BFC8-7234-4F23-880A-E8CDF0996391}" dt="2022-03-30T08:21:51.270" v="1402" actId="478"/>
          <ac:picMkLst>
            <pc:docMk/>
            <pc:sldMk cId="1434626520" sldId="263"/>
            <ac:picMk id="13" creationId="{45BCC0AA-43F3-47A4-8BC8-B3A82491B7D4}"/>
          </ac:picMkLst>
        </pc:picChg>
        <pc:picChg chg="add mod">
          <ac:chgData name="Bahadir Eryilmaz" userId="c19af10337125ad9" providerId="LiveId" clId="{9023BFC8-7234-4F23-880A-E8CDF0996391}" dt="2022-03-30T12:57:03.724" v="3931"/>
          <ac:picMkLst>
            <pc:docMk/>
            <pc:sldMk cId="1434626520" sldId="263"/>
            <ac:picMk id="48" creationId="{259A3D82-8392-42BE-B883-E14EC74DB217}"/>
          </ac:picMkLst>
        </pc:picChg>
        <pc:cxnChg chg="add del">
          <ac:chgData name="Bahadir Eryilmaz" userId="c19af10337125ad9" providerId="LiveId" clId="{9023BFC8-7234-4F23-880A-E8CDF0996391}" dt="2022-03-30T08:23:48.772" v="1428" actId="26606"/>
          <ac:cxnSpMkLst>
            <pc:docMk/>
            <pc:sldMk cId="1434626520" sldId="263"/>
            <ac:cxnSpMk id="17" creationId="{02FB688B-F17D-434D-AD84-B0F3B043706E}"/>
          </ac:cxnSpMkLst>
        </pc:cxnChg>
        <pc:cxnChg chg="add del">
          <ac:chgData name="Bahadir Eryilmaz" userId="c19af10337125ad9" providerId="LiveId" clId="{9023BFC8-7234-4F23-880A-E8CDF0996391}" dt="2022-03-30T08:22:05.365" v="1406" actId="26606"/>
          <ac:cxnSpMkLst>
            <pc:docMk/>
            <pc:sldMk cId="1434626520" sldId="263"/>
            <ac:cxnSpMk id="20" creationId="{7E7C77BC-7138-40B1-A15B-20F57A494629}"/>
          </ac:cxnSpMkLst>
        </pc:cxnChg>
        <pc:cxnChg chg="add del">
          <ac:chgData name="Bahadir Eryilmaz" userId="c19af10337125ad9" providerId="LiveId" clId="{9023BFC8-7234-4F23-880A-E8CDF0996391}" dt="2022-03-30T08:22:05.365" v="1406" actId="26606"/>
          <ac:cxnSpMkLst>
            <pc:docMk/>
            <pc:sldMk cId="1434626520" sldId="263"/>
            <ac:cxnSpMk id="22" creationId="{DB146403-F3D6-484B-B2ED-97F9565D0370}"/>
          </ac:cxnSpMkLst>
        </pc:cxnChg>
        <pc:cxnChg chg="add del">
          <ac:chgData name="Bahadir Eryilmaz" userId="c19af10337125ad9" providerId="LiveId" clId="{9023BFC8-7234-4F23-880A-E8CDF0996391}" dt="2022-03-30T08:23:48.772" v="1428" actId="26606"/>
          <ac:cxnSpMkLst>
            <pc:docMk/>
            <pc:sldMk cId="1434626520" sldId="263"/>
            <ac:cxnSpMk id="23" creationId="{4D356AC2-E101-4590-8FD9-3472336C711F}"/>
          </ac:cxnSpMkLst>
        </pc:cxnChg>
      </pc:sldChg>
      <pc:sldChg chg="addSp delSp modSp new mod modNotesTx">
        <pc:chgData name="Bahadir Eryilmaz" userId="c19af10337125ad9" providerId="LiveId" clId="{9023BFC8-7234-4F23-880A-E8CDF0996391}" dt="2022-03-30T12:57:06.571" v="3932"/>
        <pc:sldMkLst>
          <pc:docMk/>
          <pc:sldMk cId="2294041625" sldId="264"/>
        </pc:sldMkLst>
        <pc:spChg chg="mod">
          <ac:chgData name="Bahadir Eryilmaz" userId="c19af10337125ad9" providerId="LiveId" clId="{9023BFC8-7234-4F23-880A-E8CDF0996391}" dt="2022-03-30T12:14:36.225" v="3657"/>
          <ac:spMkLst>
            <pc:docMk/>
            <pc:sldMk cId="2294041625" sldId="264"/>
            <ac:spMk id="2" creationId="{EF8BBA8A-E2C2-4553-B286-88DF73CB4CAC}"/>
          </ac:spMkLst>
        </pc:spChg>
        <pc:spChg chg="add del mod">
          <ac:chgData name="Bahadir Eryilmaz" userId="c19af10337125ad9" providerId="LiveId" clId="{9023BFC8-7234-4F23-880A-E8CDF0996391}" dt="2022-03-29T11:48:10.090" v="695" actId="478"/>
          <ac:spMkLst>
            <pc:docMk/>
            <pc:sldMk cId="2294041625" sldId="264"/>
            <ac:spMk id="3" creationId="{2C136CC7-29FA-4D42-819D-A49F6E1F67DB}"/>
          </ac:spMkLst>
        </pc:spChg>
        <pc:spChg chg="add mod">
          <ac:chgData name="Bahadir Eryilmaz" userId="c19af10337125ad9" providerId="LiveId" clId="{9023BFC8-7234-4F23-880A-E8CDF0996391}" dt="2022-03-29T11:45:57.170" v="670" actId="1076"/>
          <ac:spMkLst>
            <pc:docMk/>
            <pc:sldMk cId="2294041625" sldId="264"/>
            <ac:spMk id="12" creationId="{B48306FD-F0C0-4C1A-82FA-C379D3947C85}"/>
          </ac:spMkLst>
        </pc:spChg>
        <pc:spChg chg="add del mod">
          <ac:chgData name="Bahadir Eryilmaz" userId="c19af10337125ad9" providerId="LiveId" clId="{9023BFC8-7234-4F23-880A-E8CDF0996391}" dt="2022-03-29T11:44:02.209" v="652"/>
          <ac:spMkLst>
            <pc:docMk/>
            <pc:sldMk cId="2294041625" sldId="264"/>
            <ac:spMk id="13" creationId="{59B4C1B5-28EE-4F21-94EE-97DD7063EF71}"/>
          </ac:spMkLst>
        </pc:spChg>
        <pc:spChg chg="add del mod">
          <ac:chgData name="Bahadir Eryilmaz" userId="c19af10337125ad9" providerId="LiveId" clId="{9023BFC8-7234-4F23-880A-E8CDF0996391}" dt="2022-03-29T11:44:05.644" v="654"/>
          <ac:spMkLst>
            <pc:docMk/>
            <pc:sldMk cId="2294041625" sldId="264"/>
            <ac:spMk id="14" creationId="{606EB907-1C53-4B80-A4F5-B9A6A230DF0C}"/>
          </ac:spMkLst>
        </pc:spChg>
        <pc:spChg chg="add del mod">
          <ac:chgData name="Bahadir Eryilmaz" userId="c19af10337125ad9" providerId="LiveId" clId="{9023BFC8-7234-4F23-880A-E8CDF0996391}" dt="2022-03-29T11:44:19.315" v="658"/>
          <ac:spMkLst>
            <pc:docMk/>
            <pc:sldMk cId="2294041625" sldId="264"/>
            <ac:spMk id="15" creationId="{E54FC678-3864-4C38-8AFC-CA2D4A43FFB4}"/>
          </ac:spMkLst>
        </pc:spChg>
        <pc:spChg chg="add mod">
          <ac:chgData name="Bahadir Eryilmaz" userId="c19af10337125ad9" providerId="LiveId" clId="{9023BFC8-7234-4F23-880A-E8CDF0996391}" dt="2022-03-29T11:45:09.989" v="664" actId="1076"/>
          <ac:spMkLst>
            <pc:docMk/>
            <pc:sldMk cId="2294041625" sldId="264"/>
            <ac:spMk id="16" creationId="{E1735CFF-E121-4B14-990B-0ACEA090CDFD}"/>
          </ac:spMkLst>
        </pc:spChg>
        <pc:spChg chg="add mod">
          <ac:chgData name="Bahadir Eryilmaz" userId="c19af10337125ad9" providerId="LiveId" clId="{9023BFC8-7234-4F23-880A-E8CDF0996391}" dt="2022-03-29T11:45:48.465" v="668" actId="1076"/>
          <ac:spMkLst>
            <pc:docMk/>
            <pc:sldMk cId="2294041625" sldId="264"/>
            <ac:spMk id="17" creationId="{945F6985-4614-4615-94DC-29D844EC553C}"/>
          </ac:spMkLst>
        </pc:spChg>
        <pc:spChg chg="add mod">
          <ac:chgData name="Bahadir Eryilmaz" userId="c19af10337125ad9" providerId="LiveId" clId="{9023BFC8-7234-4F23-880A-E8CDF0996391}" dt="2022-03-29T11:45:39.269" v="667" actId="1076"/>
          <ac:spMkLst>
            <pc:docMk/>
            <pc:sldMk cId="2294041625" sldId="264"/>
            <ac:spMk id="18" creationId="{F1225368-1864-4F2B-AE98-C3BAA3C16FDE}"/>
          </ac:spMkLst>
        </pc:spChg>
        <pc:spChg chg="add del mod">
          <ac:chgData name="Bahadir Eryilmaz" userId="c19af10337125ad9" providerId="LiveId" clId="{9023BFC8-7234-4F23-880A-E8CDF0996391}" dt="2022-03-29T11:48:10.090" v="697"/>
          <ac:spMkLst>
            <pc:docMk/>
            <pc:sldMk cId="2294041625" sldId="264"/>
            <ac:spMk id="29" creationId="{913A783C-4904-4185-B2FD-62D995317F2F}"/>
          </ac:spMkLst>
        </pc:spChg>
        <pc:spChg chg="add del mod">
          <ac:chgData name="Bahadir Eryilmaz" userId="c19af10337125ad9" providerId="LiveId" clId="{9023BFC8-7234-4F23-880A-E8CDF0996391}" dt="2022-03-29T11:48:12.030" v="698" actId="478"/>
          <ac:spMkLst>
            <pc:docMk/>
            <pc:sldMk cId="2294041625" sldId="264"/>
            <ac:spMk id="31" creationId="{2F3B7590-0B48-4D16-B44B-2D60A1C7A6CF}"/>
          </ac:spMkLst>
        </pc:spChg>
        <pc:spChg chg="add del mod">
          <ac:chgData name="Bahadir Eryilmaz" userId="c19af10337125ad9" providerId="LiveId" clId="{9023BFC8-7234-4F23-880A-E8CDF0996391}" dt="2022-03-29T11:48:16.232" v="701"/>
          <ac:spMkLst>
            <pc:docMk/>
            <pc:sldMk cId="2294041625" sldId="264"/>
            <ac:spMk id="32" creationId="{16BF5C31-2A1B-4A4B-9EFB-D30D976F3BE9}"/>
          </ac:spMkLst>
        </pc:spChg>
        <pc:spChg chg="add del mod">
          <ac:chgData name="Bahadir Eryilmaz" userId="c19af10337125ad9" providerId="LiveId" clId="{9023BFC8-7234-4F23-880A-E8CDF0996391}" dt="2022-03-29T11:48:17.695" v="703"/>
          <ac:spMkLst>
            <pc:docMk/>
            <pc:sldMk cId="2294041625" sldId="264"/>
            <ac:spMk id="33" creationId="{AC4B09CD-CE05-4319-99D8-81926EB8BF4F}"/>
          </ac:spMkLst>
        </pc:spChg>
        <pc:spChg chg="add del mod">
          <ac:chgData name="Bahadir Eryilmaz" userId="c19af10337125ad9" providerId="LiveId" clId="{9023BFC8-7234-4F23-880A-E8CDF0996391}" dt="2022-03-29T11:48:19.944" v="706"/>
          <ac:spMkLst>
            <pc:docMk/>
            <pc:sldMk cId="2294041625" sldId="264"/>
            <ac:spMk id="36" creationId="{4A278133-ECCB-4A80-B4AD-FF7545020FFF}"/>
          </ac:spMkLst>
        </pc:spChg>
        <pc:spChg chg="add mod">
          <ac:chgData name="Bahadir Eryilmaz" userId="c19af10337125ad9" providerId="LiveId" clId="{9023BFC8-7234-4F23-880A-E8CDF0996391}" dt="2022-03-29T12:08:11.854" v="789" actId="1076"/>
          <ac:spMkLst>
            <pc:docMk/>
            <pc:sldMk cId="2294041625" sldId="264"/>
            <ac:spMk id="37" creationId="{9CF21C85-24A2-44E0-A108-706F374B7C0C}"/>
          </ac:spMkLst>
        </pc:spChg>
        <pc:spChg chg="add mod">
          <ac:chgData name="Bahadir Eryilmaz" userId="c19af10337125ad9" providerId="LiveId" clId="{9023BFC8-7234-4F23-880A-E8CDF0996391}" dt="2022-03-29T11:51:38.549" v="747" actId="20577"/>
          <ac:spMkLst>
            <pc:docMk/>
            <pc:sldMk cId="2294041625" sldId="264"/>
            <ac:spMk id="38" creationId="{8CBDC397-361D-4256-9C4F-F662BA0F549C}"/>
          </ac:spMkLst>
        </pc:spChg>
        <pc:spChg chg="add mod">
          <ac:chgData name="Bahadir Eryilmaz" userId="c19af10337125ad9" providerId="LiveId" clId="{9023BFC8-7234-4F23-880A-E8CDF0996391}" dt="2022-03-29T11:51:30.253" v="744" actId="20577"/>
          <ac:spMkLst>
            <pc:docMk/>
            <pc:sldMk cId="2294041625" sldId="264"/>
            <ac:spMk id="39" creationId="{B3A31A9B-98FA-4D30-97FA-11EBC696499A}"/>
          </ac:spMkLst>
        </pc:spChg>
        <pc:spChg chg="add mod">
          <ac:chgData name="Bahadir Eryilmaz" userId="c19af10337125ad9" providerId="LiveId" clId="{9023BFC8-7234-4F23-880A-E8CDF0996391}" dt="2022-03-29T11:51:11.295" v="739" actId="20577"/>
          <ac:spMkLst>
            <pc:docMk/>
            <pc:sldMk cId="2294041625" sldId="264"/>
            <ac:spMk id="40" creationId="{5585C718-53FD-4C67-B65E-42C06E3FB133}"/>
          </ac:spMkLst>
        </pc:spChg>
        <pc:spChg chg="add mod">
          <ac:chgData name="Bahadir Eryilmaz" userId="c19af10337125ad9" providerId="LiveId" clId="{9023BFC8-7234-4F23-880A-E8CDF0996391}" dt="2022-03-29T11:50:57.590" v="736" actId="20577"/>
          <ac:spMkLst>
            <pc:docMk/>
            <pc:sldMk cId="2294041625" sldId="264"/>
            <ac:spMk id="41" creationId="{116C5D3A-EDD5-40E5-A5AB-0404E3F74AEF}"/>
          </ac:spMkLst>
        </pc:spChg>
        <pc:spChg chg="add mod">
          <ac:chgData name="Bahadir Eryilmaz" userId="c19af10337125ad9" providerId="LiveId" clId="{9023BFC8-7234-4F23-880A-E8CDF0996391}" dt="2022-03-29T11:50:44.400" v="731" actId="20577"/>
          <ac:spMkLst>
            <pc:docMk/>
            <pc:sldMk cId="2294041625" sldId="264"/>
            <ac:spMk id="42" creationId="{3886078E-1119-4C1A-94E4-163C2C891897}"/>
          </ac:spMkLst>
        </pc:spChg>
        <pc:spChg chg="add mod">
          <ac:chgData name="Bahadir Eryilmaz" userId="c19af10337125ad9" providerId="LiveId" clId="{9023BFC8-7234-4F23-880A-E8CDF0996391}" dt="2022-03-29T11:50:32.969" v="728" actId="20577"/>
          <ac:spMkLst>
            <pc:docMk/>
            <pc:sldMk cId="2294041625" sldId="264"/>
            <ac:spMk id="43" creationId="{568C7D00-2CCD-4BF4-A665-47D4739C36AE}"/>
          </ac:spMkLst>
        </pc:spChg>
        <pc:spChg chg="add mod">
          <ac:chgData name="Bahadir Eryilmaz" userId="c19af10337125ad9" providerId="LiveId" clId="{9023BFC8-7234-4F23-880A-E8CDF0996391}" dt="2022-03-29T11:50:12.477" v="720" actId="1076"/>
          <ac:spMkLst>
            <pc:docMk/>
            <pc:sldMk cId="2294041625" sldId="264"/>
            <ac:spMk id="44" creationId="{F6F5D5B4-9E36-4CDD-839E-397CD5EAE1EA}"/>
          </ac:spMkLst>
        </pc:spChg>
        <pc:spChg chg="add mod">
          <ac:chgData name="Bahadir Eryilmaz" userId="c19af10337125ad9" providerId="LiveId" clId="{9023BFC8-7234-4F23-880A-E8CDF0996391}" dt="2022-03-29T11:50:21.262" v="723" actId="20577"/>
          <ac:spMkLst>
            <pc:docMk/>
            <pc:sldMk cId="2294041625" sldId="264"/>
            <ac:spMk id="45" creationId="{F250CBD7-AD87-40B6-8174-F3AF30E911BE}"/>
          </ac:spMkLst>
        </pc:spChg>
        <pc:spChg chg="add del mod">
          <ac:chgData name="Bahadir Eryilmaz" userId="c19af10337125ad9" providerId="LiveId" clId="{9023BFC8-7234-4F23-880A-E8CDF0996391}" dt="2022-03-29T11:51:57.407" v="755"/>
          <ac:spMkLst>
            <pc:docMk/>
            <pc:sldMk cId="2294041625" sldId="264"/>
            <ac:spMk id="46" creationId="{8819AA3A-AFC3-42D6-8738-551C5CCA1648}"/>
          </ac:spMkLst>
        </pc:spChg>
        <pc:spChg chg="add del mod">
          <ac:chgData name="Bahadir Eryilmaz" userId="c19af10337125ad9" providerId="LiveId" clId="{9023BFC8-7234-4F23-880A-E8CDF0996391}" dt="2022-03-29T11:51:57.157" v="754"/>
          <ac:spMkLst>
            <pc:docMk/>
            <pc:sldMk cId="2294041625" sldId="264"/>
            <ac:spMk id="47" creationId="{00A33163-BBED-4EA4-A1BD-85317081EB56}"/>
          </ac:spMkLst>
        </pc:spChg>
        <pc:spChg chg="add del mod">
          <ac:chgData name="Bahadir Eryilmaz" userId="c19af10337125ad9" providerId="LiveId" clId="{9023BFC8-7234-4F23-880A-E8CDF0996391}" dt="2022-03-29T11:51:56.859" v="753"/>
          <ac:spMkLst>
            <pc:docMk/>
            <pc:sldMk cId="2294041625" sldId="264"/>
            <ac:spMk id="48" creationId="{5E4AD3F6-F12D-4FCA-BCBB-2198D4F07D7E}"/>
          </ac:spMkLst>
        </pc:spChg>
        <pc:spChg chg="add del mod">
          <ac:chgData name="Bahadir Eryilmaz" userId="c19af10337125ad9" providerId="LiveId" clId="{9023BFC8-7234-4F23-880A-E8CDF0996391}" dt="2022-03-29T12:05:35.303" v="766"/>
          <ac:spMkLst>
            <pc:docMk/>
            <pc:sldMk cId="2294041625" sldId="264"/>
            <ac:spMk id="49" creationId="{BEC7A194-90C9-40B8-A5F2-1B74826548C3}"/>
          </ac:spMkLst>
        </pc:spChg>
        <pc:spChg chg="add del mod">
          <ac:chgData name="Bahadir Eryilmaz" userId="c19af10337125ad9" providerId="LiveId" clId="{9023BFC8-7234-4F23-880A-E8CDF0996391}" dt="2022-03-29T12:05:34.521" v="765"/>
          <ac:spMkLst>
            <pc:docMk/>
            <pc:sldMk cId="2294041625" sldId="264"/>
            <ac:spMk id="50" creationId="{F592D973-8F47-4A4B-9BCE-F0F838D8EC89}"/>
          </ac:spMkLst>
        </pc:spChg>
        <pc:spChg chg="add del mod">
          <ac:chgData name="Bahadir Eryilmaz" userId="c19af10337125ad9" providerId="LiveId" clId="{9023BFC8-7234-4F23-880A-E8CDF0996391}" dt="2022-03-29T12:05:34.350" v="764"/>
          <ac:spMkLst>
            <pc:docMk/>
            <pc:sldMk cId="2294041625" sldId="264"/>
            <ac:spMk id="51" creationId="{D82D7421-DFD8-46FD-B38D-9FBF611BC8DB}"/>
          </ac:spMkLst>
        </pc:spChg>
        <pc:spChg chg="add del mod">
          <ac:chgData name="Bahadir Eryilmaz" userId="c19af10337125ad9" providerId="LiveId" clId="{9023BFC8-7234-4F23-880A-E8CDF0996391}" dt="2022-03-29T12:05:34.178" v="763"/>
          <ac:spMkLst>
            <pc:docMk/>
            <pc:sldMk cId="2294041625" sldId="264"/>
            <ac:spMk id="52" creationId="{FBF3AD43-9FF2-41D8-8FB8-DBF960A04F4E}"/>
          </ac:spMkLst>
        </pc:spChg>
        <pc:spChg chg="add mod">
          <ac:chgData name="Bahadir Eryilmaz" userId="c19af10337125ad9" providerId="LiveId" clId="{9023BFC8-7234-4F23-880A-E8CDF0996391}" dt="2022-03-29T12:08:05.857" v="788" actId="1076"/>
          <ac:spMkLst>
            <pc:docMk/>
            <pc:sldMk cId="2294041625" sldId="264"/>
            <ac:spMk id="53" creationId="{5B914F40-C3DB-419A-AB44-D43965070935}"/>
          </ac:spMkLst>
        </pc:spChg>
        <pc:spChg chg="add mod">
          <ac:chgData name="Bahadir Eryilmaz" userId="c19af10337125ad9" providerId="LiveId" clId="{9023BFC8-7234-4F23-880A-E8CDF0996391}" dt="2022-03-29T12:08:00.951" v="787" actId="1076"/>
          <ac:spMkLst>
            <pc:docMk/>
            <pc:sldMk cId="2294041625" sldId="264"/>
            <ac:spMk id="54" creationId="{65371799-C375-4E90-9442-A52AF89C8E62}"/>
          </ac:spMkLst>
        </pc:spChg>
        <pc:spChg chg="add mod">
          <ac:chgData name="Bahadir Eryilmaz" userId="c19af10337125ad9" providerId="LiveId" clId="{9023BFC8-7234-4F23-880A-E8CDF0996391}" dt="2022-03-29T12:07:53.834" v="786" actId="1076"/>
          <ac:spMkLst>
            <pc:docMk/>
            <pc:sldMk cId="2294041625" sldId="264"/>
            <ac:spMk id="55" creationId="{C908A927-7B4D-493E-80A6-7CB2C0C2A79C}"/>
          </ac:spMkLst>
        </pc:spChg>
        <pc:spChg chg="add del mod">
          <ac:chgData name="Bahadir Eryilmaz" userId="c19af10337125ad9" providerId="LiveId" clId="{9023BFC8-7234-4F23-880A-E8CDF0996391}" dt="2022-03-29T12:05:40.291" v="771"/>
          <ac:spMkLst>
            <pc:docMk/>
            <pc:sldMk cId="2294041625" sldId="264"/>
            <ac:spMk id="56" creationId="{5AF36359-204E-449F-B5C9-80D81AC05923}"/>
          </ac:spMkLst>
        </pc:spChg>
        <pc:spChg chg="add mod">
          <ac:chgData name="Bahadir Eryilmaz" userId="c19af10337125ad9" providerId="LiveId" clId="{9023BFC8-7234-4F23-880A-E8CDF0996391}" dt="2022-03-29T12:24:50.137" v="992" actId="1076"/>
          <ac:spMkLst>
            <pc:docMk/>
            <pc:sldMk cId="2294041625" sldId="264"/>
            <ac:spMk id="57" creationId="{4262D5A7-D8FA-4159-B28B-FB323AF64FBC}"/>
          </ac:spMkLst>
        </pc:spChg>
        <pc:spChg chg="mod">
          <ac:chgData name="Bahadir Eryilmaz" userId="c19af10337125ad9" providerId="LiveId" clId="{9023BFC8-7234-4F23-880A-E8CDF0996391}" dt="2022-03-29T12:24:50.137" v="992" actId="1076"/>
          <ac:spMkLst>
            <pc:docMk/>
            <pc:sldMk cId="2294041625" sldId="264"/>
            <ac:spMk id="67" creationId="{144A3A82-119C-4DE1-A6C0-F585A9D7397A}"/>
          </ac:spMkLst>
        </pc:spChg>
        <pc:spChg chg="add mod">
          <ac:chgData name="Bahadir Eryilmaz" userId="c19af10337125ad9" providerId="LiveId" clId="{9023BFC8-7234-4F23-880A-E8CDF0996391}" dt="2022-03-29T12:24:50.137" v="992" actId="1076"/>
          <ac:spMkLst>
            <pc:docMk/>
            <pc:sldMk cId="2294041625" sldId="264"/>
            <ac:spMk id="68" creationId="{C9FC2E76-3EE2-41A4-8D17-C7288144F27F}"/>
          </ac:spMkLst>
        </pc:spChg>
        <pc:spChg chg="add mod">
          <ac:chgData name="Bahadir Eryilmaz" userId="c19af10337125ad9" providerId="LiveId" clId="{9023BFC8-7234-4F23-880A-E8CDF0996391}" dt="2022-03-29T12:24:50.137" v="992" actId="1076"/>
          <ac:spMkLst>
            <pc:docMk/>
            <pc:sldMk cId="2294041625" sldId="264"/>
            <ac:spMk id="69" creationId="{6C3D6446-7DB3-43E3-8934-D95D1E934871}"/>
          </ac:spMkLst>
        </pc:spChg>
        <pc:spChg chg="add mod">
          <ac:chgData name="Bahadir Eryilmaz" userId="c19af10337125ad9" providerId="LiveId" clId="{9023BFC8-7234-4F23-880A-E8CDF0996391}" dt="2022-03-29T12:24:50.137" v="992" actId="1076"/>
          <ac:spMkLst>
            <pc:docMk/>
            <pc:sldMk cId="2294041625" sldId="264"/>
            <ac:spMk id="70" creationId="{0CDF2F60-D47C-409F-A3EE-3B46D1013349}"/>
          </ac:spMkLst>
        </pc:spChg>
        <pc:spChg chg="add mod">
          <ac:chgData name="Bahadir Eryilmaz" userId="c19af10337125ad9" providerId="LiveId" clId="{9023BFC8-7234-4F23-880A-E8CDF0996391}" dt="2022-03-29T12:24:54.094" v="993" actId="1076"/>
          <ac:spMkLst>
            <pc:docMk/>
            <pc:sldMk cId="2294041625" sldId="264"/>
            <ac:spMk id="76" creationId="{DC215CAC-51C0-4132-8053-07D59E12830C}"/>
          </ac:spMkLst>
        </pc:spChg>
        <pc:spChg chg="mod">
          <ac:chgData name="Bahadir Eryilmaz" userId="c19af10337125ad9" providerId="LiveId" clId="{9023BFC8-7234-4F23-880A-E8CDF0996391}" dt="2022-03-29T12:24:50.137" v="992" actId="1076"/>
          <ac:spMkLst>
            <pc:docMk/>
            <pc:sldMk cId="2294041625" sldId="264"/>
            <ac:spMk id="77" creationId="{48161BEC-8638-41F3-A17E-5672905B9EEE}"/>
          </ac:spMkLst>
        </pc:spChg>
        <pc:spChg chg="mod">
          <ac:chgData name="Bahadir Eryilmaz" userId="c19af10337125ad9" providerId="LiveId" clId="{9023BFC8-7234-4F23-880A-E8CDF0996391}" dt="2022-03-29T12:25:29.794" v="1000" actId="113"/>
          <ac:spMkLst>
            <pc:docMk/>
            <pc:sldMk cId="2294041625" sldId="264"/>
            <ac:spMk id="78" creationId="{E52B73A4-BD51-4A98-B954-F33FD12B22C5}"/>
          </ac:spMkLst>
        </pc:spChg>
        <pc:picChg chg="add mod">
          <ac:chgData name="Bahadir Eryilmaz" userId="c19af10337125ad9" providerId="LiveId" clId="{9023BFC8-7234-4F23-880A-E8CDF0996391}" dt="2022-03-30T12:57:06.571" v="3932"/>
          <ac:picMkLst>
            <pc:docMk/>
            <pc:sldMk cId="2294041625" sldId="264"/>
            <ac:picMk id="46" creationId="{ECC78392-1937-46DC-9F07-8FBDBDB83455}"/>
          </ac:picMkLst>
        </pc:picChg>
        <pc:cxnChg chg="add">
          <ac:chgData name="Bahadir Eryilmaz" userId="c19af10337125ad9" providerId="LiveId" clId="{9023BFC8-7234-4F23-880A-E8CDF0996391}" dt="2022-03-29T11:42:49.366" v="646" actId="11529"/>
          <ac:cxnSpMkLst>
            <pc:docMk/>
            <pc:sldMk cId="2294041625" sldId="264"/>
            <ac:cxnSpMk id="5" creationId="{7E7AD401-759C-4D0D-AE5A-1D59EE3E855D}"/>
          </ac:cxnSpMkLst>
        </pc:cxnChg>
        <pc:cxnChg chg="add">
          <ac:chgData name="Bahadir Eryilmaz" userId="c19af10337125ad9" providerId="LiveId" clId="{9023BFC8-7234-4F23-880A-E8CDF0996391}" dt="2022-03-29T11:42:59.858" v="647" actId="11529"/>
          <ac:cxnSpMkLst>
            <pc:docMk/>
            <pc:sldMk cId="2294041625" sldId="264"/>
            <ac:cxnSpMk id="7" creationId="{C45AB61B-18E3-4836-9C4F-53F95BCF8DD5}"/>
          </ac:cxnSpMkLst>
        </pc:cxnChg>
        <pc:cxnChg chg="add">
          <ac:chgData name="Bahadir Eryilmaz" userId="c19af10337125ad9" providerId="LiveId" clId="{9023BFC8-7234-4F23-880A-E8CDF0996391}" dt="2022-03-29T11:43:07.919" v="648" actId="11529"/>
          <ac:cxnSpMkLst>
            <pc:docMk/>
            <pc:sldMk cId="2294041625" sldId="264"/>
            <ac:cxnSpMk id="9" creationId="{869ECEF5-33B4-4C0C-8E9F-0E2D20F6DFEA}"/>
          </ac:cxnSpMkLst>
        </pc:cxnChg>
        <pc:cxnChg chg="add">
          <ac:chgData name="Bahadir Eryilmaz" userId="c19af10337125ad9" providerId="LiveId" clId="{9023BFC8-7234-4F23-880A-E8CDF0996391}" dt="2022-03-29T11:43:12.088" v="649" actId="11529"/>
          <ac:cxnSpMkLst>
            <pc:docMk/>
            <pc:sldMk cId="2294041625" sldId="264"/>
            <ac:cxnSpMk id="11" creationId="{5E08E3AA-CC49-425C-89AC-325A5D89B72D}"/>
          </ac:cxnSpMkLst>
        </pc:cxnChg>
        <pc:cxnChg chg="add mod">
          <ac:chgData name="Bahadir Eryilmaz" userId="c19af10337125ad9" providerId="LiveId" clId="{9023BFC8-7234-4F23-880A-E8CDF0996391}" dt="2022-03-29T11:47:39.390" v="690" actId="1076"/>
          <ac:cxnSpMkLst>
            <pc:docMk/>
            <pc:sldMk cId="2294041625" sldId="264"/>
            <ac:cxnSpMk id="20" creationId="{5D2EEC00-39ED-40A9-AE4F-4437BB048F90}"/>
          </ac:cxnSpMkLst>
        </pc:cxnChg>
        <pc:cxnChg chg="add mod">
          <ac:chgData name="Bahadir Eryilmaz" userId="c19af10337125ad9" providerId="LiveId" clId="{9023BFC8-7234-4F23-880A-E8CDF0996391}" dt="2022-03-29T11:47:42.607" v="691" actId="1076"/>
          <ac:cxnSpMkLst>
            <pc:docMk/>
            <pc:sldMk cId="2294041625" sldId="264"/>
            <ac:cxnSpMk id="22" creationId="{85A64782-470D-4704-AB3E-A5D929A2FE77}"/>
          </ac:cxnSpMkLst>
        </pc:cxnChg>
        <pc:cxnChg chg="add mod">
          <ac:chgData name="Bahadir Eryilmaz" userId="c19af10337125ad9" providerId="LiveId" clId="{9023BFC8-7234-4F23-880A-E8CDF0996391}" dt="2022-03-29T11:46:50.237" v="676" actId="1076"/>
          <ac:cxnSpMkLst>
            <pc:docMk/>
            <pc:sldMk cId="2294041625" sldId="264"/>
            <ac:cxnSpMk id="23" creationId="{2E938BC2-01D9-404E-9E57-6126E34863C6}"/>
          </ac:cxnSpMkLst>
        </pc:cxnChg>
        <pc:cxnChg chg="add mod">
          <ac:chgData name="Bahadir Eryilmaz" userId="c19af10337125ad9" providerId="LiveId" clId="{9023BFC8-7234-4F23-880A-E8CDF0996391}" dt="2022-03-29T11:46:50.237" v="676" actId="1076"/>
          <ac:cxnSpMkLst>
            <pc:docMk/>
            <pc:sldMk cId="2294041625" sldId="264"/>
            <ac:cxnSpMk id="24" creationId="{08C47CE5-B29D-41B7-AC5B-F9F27BBDC779}"/>
          </ac:cxnSpMkLst>
        </pc:cxnChg>
        <pc:cxnChg chg="add mod">
          <ac:chgData name="Bahadir Eryilmaz" userId="c19af10337125ad9" providerId="LiveId" clId="{9023BFC8-7234-4F23-880A-E8CDF0996391}" dt="2022-03-29T11:47:29.391" v="688" actId="1076"/>
          <ac:cxnSpMkLst>
            <pc:docMk/>
            <pc:sldMk cId="2294041625" sldId="264"/>
            <ac:cxnSpMk id="25" creationId="{84226D81-AC2C-4AF4-82CA-8A10E455F666}"/>
          </ac:cxnSpMkLst>
        </pc:cxnChg>
        <pc:cxnChg chg="add mod">
          <ac:chgData name="Bahadir Eryilmaz" userId="c19af10337125ad9" providerId="LiveId" clId="{9023BFC8-7234-4F23-880A-E8CDF0996391}" dt="2022-03-29T11:47:34.531" v="689" actId="1076"/>
          <ac:cxnSpMkLst>
            <pc:docMk/>
            <pc:sldMk cId="2294041625" sldId="264"/>
            <ac:cxnSpMk id="26" creationId="{1039359C-607F-44F4-96C4-5C48866AD1EA}"/>
          </ac:cxnSpMkLst>
        </pc:cxnChg>
        <pc:cxnChg chg="add mod">
          <ac:chgData name="Bahadir Eryilmaz" userId="c19af10337125ad9" providerId="LiveId" clId="{9023BFC8-7234-4F23-880A-E8CDF0996391}" dt="2022-03-29T11:46:57.124" v="679" actId="1076"/>
          <ac:cxnSpMkLst>
            <pc:docMk/>
            <pc:sldMk cId="2294041625" sldId="264"/>
            <ac:cxnSpMk id="27" creationId="{0B3F2420-BC54-46D9-86A3-CD751CFD1C28}"/>
          </ac:cxnSpMkLst>
        </pc:cxnChg>
        <pc:cxnChg chg="add mod">
          <ac:chgData name="Bahadir Eryilmaz" userId="c19af10337125ad9" providerId="LiveId" clId="{9023BFC8-7234-4F23-880A-E8CDF0996391}" dt="2022-03-29T11:46:57.124" v="679" actId="1076"/>
          <ac:cxnSpMkLst>
            <pc:docMk/>
            <pc:sldMk cId="2294041625" sldId="264"/>
            <ac:cxnSpMk id="28" creationId="{87A2C465-49CE-4C66-9C45-91AE03AF3A6E}"/>
          </ac:cxnSpMkLst>
        </pc:cxnChg>
        <pc:cxnChg chg="add del mod">
          <ac:chgData name="Bahadir Eryilmaz" userId="c19af10337125ad9" providerId="LiveId" clId="{9023BFC8-7234-4F23-880A-E8CDF0996391}" dt="2022-03-29T11:48:17.695" v="703"/>
          <ac:cxnSpMkLst>
            <pc:docMk/>
            <pc:sldMk cId="2294041625" sldId="264"/>
            <ac:cxnSpMk id="34" creationId="{A4EFAA99-1271-4D1C-858A-AE5A31B71951}"/>
          </ac:cxnSpMkLst>
        </pc:cxnChg>
        <pc:cxnChg chg="add del mod">
          <ac:chgData name="Bahadir Eryilmaz" userId="c19af10337125ad9" providerId="LiveId" clId="{9023BFC8-7234-4F23-880A-E8CDF0996391}" dt="2022-03-29T11:48:17.695" v="703"/>
          <ac:cxnSpMkLst>
            <pc:docMk/>
            <pc:sldMk cId="2294041625" sldId="264"/>
            <ac:cxnSpMk id="35" creationId="{CC000217-044A-4480-84AB-DF22A1CF5F3D}"/>
          </ac:cxnSpMkLst>
        </pc:cxnChg>
        <pc:cxnChg chg="add mod">
          <ac:chgData name="Bahadir Eryilmaz" userId="c19af10337125ad9" providerId="LiveId" clId="{9023BFC8-7234-4F23-880A-E8CDF0996391}" dt="2022-03-29T12:24:58.279" v="995" actId="14100"/>
          <ac:cxnSpMkLst>
            <pc:docMk/>
            <pc:sldMk cId="2294041625" sldId="264"/>
            <ac:cxnSpMk id="59" creationId="{8C8AB0C0-236B-4EF1-887B-4120EA1E1AF1}"/>
          </ac:cxnSpMkLst>
        </pc:cxnChg>
        <pc:cxnChg chg="add mod">
          <ac:chgData name="Bahadir Eryilmaz" userId="c19af10337125ad9" providerId="LiveId" clId="{9023BFC8-7234-4F23-880A-E8CDF0996391}" dt="2022-03-29T12:24:50.137" v="992" actId="1076"/>
          <ac:cxnSpMkLst>
            <pc:docMk/>
            <pc:sldMk cId="2294041625" sldId="264"/>
            <ac:cxnSpMk id="72" creationId="{4C754B54-6B38-499A-A4C1-57C9C3FDE757}"/>
          </ac:cxnSpMkLst>
        </pc:cxnChg>
        <pc:cxnChg chg="add mod">
          <ac:chgData name="Bahadir Eryilmaz" userId="c19af10337125ad9" providerId="LiveId" clId="{9023BFC8-7234-4F23-880A-E8CDF0996391}" dt="2022-03-29T12:24:50.137" v="992" actId="1076"/>
          <ac:cxnSpMkLst>
            <pc:docMk/>
            <pc:sldMk cId="2294041625" sldId="264"/>
            <ac:cxnSpMk id="74" creationId="{FEF8765A-0C75-45AF-8CE8-C6E82722CC0D}"/>
          </ac:cxnSpMkLst>
        </pc:cxnChg>
      </pc:sldChg>
      <pc:sldChg chg="addSp delSp modSp new mod setBg delDesignElem">
        <pc:chgData name="Bahadir Eryilmaz" userId="c19af10337125ad9" providerId="LiveId" clId="{9023BFC8-7234-4F23-880A-E8CDF0996391}" dt="2022-03-30T12:29:28.467" v="3812" actId="20577"/>
        <pc:sldMkLst>
          <pc:docMk/>
          <pc:sldMk cId="3382629810" sldId="265"/>
        </pc:sldMkLst>
        <pc:spChg chg="mod">
          <ac:chgData name="Bahadir Eryilmaz" userId="c19af10337125ad9" providerId="LiveId" clId="{9023BFC8-7234-4F23-880A-E8CDF0996391}" dt="2022-03-29T12:18:50.658" v="947" actId="26606"/>
          <ac:spMkLst>
            <pc:docMk/>
            <pc:sldMk cId="3382629810" sldId="265"/>
            <ac:spMk id="2" creationId="{0CBF4521-0ADC-452C-BFC2-2DA649733B18}"/>
          </ac:spMkLst>
        </pc:spChg>
        <pc:spChg chg="del">
          <ac:chgData name="Bahadir Eryilmaz" userId="c19af10337125ad9" providerId="LiveId" clId="{9023BFC8-7234-4F23-880A-E8CDF0996391}" dt="2022-03-29T12:18:35.203" v="943" actId="478"/>
          <ac:spMkLst>
            <pc:docMk/>
            <pc:sldMk cId="3382629810" sldId="265"/>
            <ac:spMk id="3" creationId="{A2B5D2E9-D4DE-4E9D-BAFF-A69746ABB1DC}"/>
          </ac:spMkLst>
        </pc:spChg>
        <pc:spChg chg="mod">
          <ac:chgData name="Bahadir Eryilmaz" userId="c19af10337125ad9" providerId="LiveId" clId="{9023BFC8-7234-4F23-880A-E8CDF0996391}" dt="2022-03-30T12:29:28.467" v="3812" actId="20577"/>
          <ac:spMkLst>
            <pc:docMk/>
            <pc:sldMk cId="3382629810" sldId="265"/>
            <ac:spMk id="3" creationId="{B6611FDD-835B-499F-86A7-BB49A8D7EED9}"/>
          </ac:spMkLst>
        </pc:spChg>
        <pc:spChg chg="add del">
          <ac:chgData name="Bahadir Eryilmaz" userId="c19af10337125ad9" providerId="LiveId" clId="{9023BFC8-7234-4F23-880A-E8CDF0996391}" dt="2022-03-30T12:14:36.225" v="3657"/>
          <ac:spMkLst>
            <pc:docMk/>
            <pc:sldMk cId="3382629810" sldId="265"/>
            <ac:spMk id="9" creationId="{A8384FB5-9ADC-4DDC-881B-597D56F5B15D}"/>
          </ac:spMkLst>
        </pc:spChg>
        <pc:spChg chg="add del">
          <ac:chgData name="Bahadir Eryilmaz" userId="c19af10337125ad9" providerId="LiveId" clId="{9023BFC8-7234-4F23-880A-E8CDF0996391}" dt="2022-03-30T12:14:36.225" v="3657"/>
          <ac:spMkLst>
            <pc:docMk/>
            <pc:sldMk cId="3382629810" sldId="265"/>
            <ac:spMk id="11" creationId="{91E5A9A7-95C6-4F4F-B00E-C82E07FE62EF}"/>
          </ac:spMkLst>
        </pc:spChg>
        <pc:spChg chg="add del">
          <ac:chgData name="Bahadir Eryilmaz" userId="c19af10337125ad9" providerId="LiveId" clId="{9023BFC8-7234-4F23-880A-E8CDF0996391}" dt="2022-03-30T12:14:36.225" v="3657"/>
          <ac:spMkLst>
            <pc:docMk/>
            <pc:sldMk cId="3382629810" sldId="265"/>
            <ac:spMk id="13" creationId="{D07DD2DE-F619-49DD-B5E7-03A290FF4ED1}"/>
          </ac:spMkLst>
        </pc:spChg>
        <pc:spChg chg="add del">
          <ac:chgData name="Bahadir Eryilmaz" userId="c19af10337125ad9" providerId="LiveId" clId="{9023BFC8-7234-4F23-880A-E8CDF0996391}" dt="2022-03-30T12:14:36.225" v="3657"/>
          <ac:spMkLst>
            <pc:docMk/>
            <pc:sldMk cId="3382629810" sldId="265"/>
            <ac:spMk id="15" creationId="{85149191-5F60-4A28-AAFF-039F96B0F3EC}"/>
          </ac:spMkLst>
        </pc:spChg>
        <pc:spChg chg="add del">
          <ac:chgData name="Bahadir Eryilmaz" userId="c19af10337125ad9" providerId="LiveId" clId="{9023BFC8-7234-4F23-880A-E8CDF0996391}" dt="2022-03-30T12:14:36.225" v="3657"/>
          <ac:spMkLst>
            <pc:docMk/>
            <pc:sldMk cId="3382629810" sldId="265"/>
            <ac:spMk id="17" creationId="{F8260ED5-17F7-4158-B241-D51DD4CF1B7E}"/>
          </ac:spMkLst>
        </pc:spChg>
        <pc:picChg chg="add mod">
          <ac:chgData name="Bahadir Eryilmaz" userId="c19af10337125ad9" providerId="LiveId" clId="{9023BFC8-7234-4F23-880A-E8CDF0996391}" dt="2022-03-29T12:20:03.234" v="950" actId="14100"/>
          <ac:picMkLst>
            <pc:docMk/>
            <pc:sldMk cId="3382629810" sldId="265"/>
            <ac:picMk id="4" creationId="{22B31A81-C734-43C7-9F0B-3D5A03A8D835}"/>
          </ac:picMkLst>
        </pc:picChg>
      </pc:sldChg>
      <pc:sldChg chg="new del">
        <pc:chgData name="Bahadir Eryilmaz" userId="c19af10337125ad9" providerId="LiveId" clId="{9023BFC8-7234-4F23-880A-E8CDF0996391}" dt="2022-03-29T12:26:37.827" v="1002" actId="47"/>
        <pc:sldMkLst>
          <pc:docMk/>
          <pc:sldMk cId="1515867919" sldId="266"/>
        </pc:sldMkLst>
      </pc:sldChg>
      <pc:sldChg chg="addSp delSp modSp new mod setBg delDesignElem">
        <pc:chgData name="Bahadir Eryilmaz" userId="c19af10337125ad9" providerId="LiveId" clId="{9023BFC8-7234-4F23-880A-E8CDF0996391}" dt="2022-03-30T12:57:09.417" v="3933"/>
        <pc:sldMkLst>
          <pc:docMk/>
          <pc:sldMk cId="3839101139" sldId="266"/>
        </pc:sldMkLst>
        <pc:spChg chg="mod">
          <ac:chgData name="Bahadir Eryilmaz" userId="c19af10337125ad9" providerId="LiveId" clId="{9023BFC8-7234-4F23-880A-E8CDF0996391}" dt="2022-03-29T12:38:07.166" v="1099" actId="26606"/>
          <ac:spMkLst>
            <pc:docMk/>
            <pc:sldMk cId="3839101139" sldId="266"/>
            <ac:spMk id="2" creationId="{F7340D1C-D9CB-4D8F-B611-7A18853D6331}"/>
          </ac:spMkLst>
        </pc:spChg>
        <pc:spChg chg="del">
          <ac:chgData name="Bahadir Eryilmaz" userId="c19af10337125ad9" providerId="LiveId" clId="{9023BFC8-7234-4F23-880A-E8CDF0996391}" dt="2022-03-29T12:31:35.022" v="1023" actId="478"/>
          <ac:spMkLst>
            <pc:docMk/>
            <pc:sldMk cId="3839101139" sldId="266"/>
            <ac:spMk id="3" creationId="{31C9F1F1-8E74-44F2-8B27-F01707051504}"/>
          </ac:spMkLst>
        </pc:spChg>
        <pc:spChg chg="del mod">
          <ac:chgData name="Bahadir Eryilmaz" userId="c19af10337125ad9" providerId="LiveId" clId="{9023BFC8-7234-4F23-880A-E8CDF0996391}" dt="2022-03-29T12:37:54.459" v="1098" actId="21"/>
          <ac:spMkLst>
            <pc:docMk/>
            <pc:sldMk cId="3839101139" sldId="266"/>
            <ac:spMk id="4" creationId="{E4C8D15D-D120-4D1C-803D-73A3F87D34C1}"/>
          </ac:spMkLst>
        </pc:spChg>
        <pc:spChg chg="add del">
          <ac:chgData name="Bahadir Eryilmaz" userId="c19af10337125ad9" providerId="LiveId" clId="{9023BFC8-7234-4F23-880A-E8CDF0996391}" dt="2022-03-30T12:14:36.225" v="3657"/>
          <ac:spMkLst>
            <pc:docMk/>
            <pc:sldMk cId="3839101139" sldId="266"/>
            <ac:spMk id="17" creationId="{398F3DEE-0E56-499F-AFAE-C2DA7C2C815B}"/>
          </ac:spMkLst>
        </pc:spChg>
        <pc:spChg chg="add mod">
          <ac:chgData name="Bahadir Eryilmaz" userId="c19af10337125ad9" providerId="LiveId" clId="{9023BFC8-7234-4F23-880A-E8CDF0996391}" dt="2022-03-29T12:39:16.326" v="1130" actId="1076"/>
          <ac:spMkLst>
            <pc:docMk/>
            <pc:sldMk cId="3839101139" sldId="266"/>
            <ac:spMk id="18" creationId="{DA6DE274-71DD-4433-9021-108F03007EE0}"/>
          </ac:spMkLst>
        </pc:spChg>
        <pc:spChg chg="add del">
          <ac:chgData name="Bahadir Eryilmaz" userId="c19af10337125ad9" providerId="LiveId" clId="{9023BFC8-7234-4F23-880A-E8CDF0996391}" dt="2022-03-30T12:14:36.225" v="3657"/>
          <ac:spMkLst>
            <pc:docMk/>
            <pc:sldMk cId="3839101139" sldId="266"/>
            <ac:spMk id="19" creationId="{E85CCF60-79A2-440A-86A2-1A64A59F7B5C}"/>
          </ac:spMkLst>
        </pc:spChg>
        <pc:spChg chg="add del">
          <ac:chgData name="Bahadir Eryilmaz" userId="c19af10337125ad9" providerId="LiveId" clId="{9023BFC8-7234-4F23-880A-E8CDF0996391}" dt="2022-03-30T12:14:36.225" v="3657"/>
          <ac:spMkLst>
            <pc:docMk/>
            <pc:sldMk cId="3839101139" sldId="266"/>
            <ac:spMk id="21" creationId="{3F2162BA-EECD-43E0-99D9-C00B19482E50}"/>
          </ac:spMkLst>
        </pc:spChg>
        <pc:spChg chg="add del">
          <ac:chgData name="Bahadir Eryilmaz" userId="c19af10337125ad9" providerId="LiveId" clId="{9023BFC8-7234-4F23-880A-E8CDF0996391}" dt="2022-03-30T12:14:36.225" v="3657"/>
          <ac:spMkLst>
            <pc:docMk/>
            <pc:sldMk cId="3839101139" sldId="266"/>
            <ac:spMk id="23" creationId="{160DB805-F71F-46BB-A8CC-74F6D8306F98}"/>
          </ac:spMkLst>
        </pc:spChg>
        <pc:spChg chg="add del">
          <ac:chgData name="Bahadir Eryilmaz" userId="c19af10337125ad9" providerId="LiveId" clId="{9023BFC8-7234-4F23-880A-E8CDF0996391}" dt="2022-03-30T12:14:36.225" v="3657"/>
          <ac:spMkLst>
            <pc:docMk/>
            <pc:sldMk cId="3839101139" sldId="266"/>
            <ac:spMk id="25" creationId="{6F91054C-3439-420E-88EB-F0A5637EC5C4}"/>
          </ac:spMkLst>
        </pc:spChg>
        <pc:picChg chg="add mod">
          <ac:chgData name="Bahadir Eryilmaz" userId="c19af10337125ad9" providerId="LiveId" clId="{9023BFC8-7234-4F23-880A-E8CDF0996391}" dt="2022-03-29T12:38:49.638" v="1124" actId="1076"/>
          <ac:picMkLst>
            <pc:docMk/>
            <pc:sldMk cId="3839101139" sldId="266"/>
            <ac:picMk id="6" creationId="{A475E3BC-8280-4D18-81F3-52D15046A53D}"/>
          </ac:picMkLst>
        </pc:picChg>
        <pc:picChg chg="add mod">
          <ac:chgData name="Bahadir Eryilmaz" userId="c19af10337125ad9" providerId="LiveId" clId="{9023BFC8-7234-4F23-880A-E8CDF0996391}" dt="2022-03-29T12:38:48.210" v="1123" actId="1076"/>
          <ac:picMkLst>
            <pc:docMk/>
            <pc:sldMk cId="3839101139" sldId="266"/>
            <ac:picMk id="8" creationId="{230D1D2E-2388-42D2-9D59-DE8CE1FE023C}"/>
          </ac:picMkLst>
        </pc:picChg>
        <pc:picChg chg="add mod ord">
          <ac:chgData name="Bahadir Eryilmaz" userId="c19af10337125ad9" providerId="LiveId" clId="{9023BFC8-7234-4F23-880A-E8CDF0996391}" dt="2022-03-29T12:39:40.849" v="1133" actId="1076"/>
          <ac:picMkLst>
            <pc:docMk/>
            <pc:sldMk cId="3839101139" sldId="266"/>
            <ac:picMk id="10" creationId="{AACD83D5-BCBC-4E90-80E2-A73C77790224}"/>
          </ac:picMkLst>
        </pc:picChg>
        <pc:picChg chg="add mod">
          <ac:chgData name="Bahadir Eryilmaz" userId="c19af10337125ad9" providerId="LiveId" clId="{9023BFC8-7234-4F23-880A-E8CDF0996391}" dt="2022-03-29T12:39:42.539" v="1134" actId="1076"/>
          <ac:picMkLst>
            <pc:docMk/>
            <pc:sldMk cId="3839101139" sldId="266"/>
            <ac:picMk id="12" creationId="{D10E93BB-524D-488B-B648-A4A699913B1C}"/>
          </ac:picMkLst>
        </pc:picChg>
        <pc:picChg chg="add mod">
          <ac:chgData name="Bahadir Eryilmaz" userId="c19af10337125ad9" providerId="LiveId" clId="{9023BFC8-7234-4F23-880A-E8CDF0996391}" dt="2022-03-30T12:57:09.417" v="3933"/>
          <ac:picMkLst>
            <pc:docMk/>
            <pc:sldMk cId="3839101139" sldId="266"/>
            <ac:picMk id="14" creationId="{F841208F-3700-468C-88B3-75F643D0B64F}"/>
          </ac:picMkLst>
        </pc:picChg>
      </pc:sldChg>
      <pc:sldChg chg="addSp delSp modSp new mod">
        <pc:chgData name="Bahadir Eryilmaz" userId="c19af10337125ad9" providerId="LiveId" clId="{9023BFC8-7234-4F23-880A-E8CDF0996391}" dt="2022-03-30T12:57:13.451" v="3934"/>
        <pc:sldMkLst>
          <pc:docMk/>
          <pc:sldMk cId="27952706" sldId="267"/>
        </pc:sldMkLst>
        <pc:spChg chg="add del mod">
          <ac:chgData name="Bahadir Eryilmaz" userId="c19af10337125ad9" providerId="LiveId" clId="{9023BFC8-7234-4F23-880A-E8CDF0996391}" dt="2022-03-30T12:14:36.225" v="3657"/>
          <ac:spMkLst>
            <pc:docMk/>
            <pc:sldMk cId="27952706" sldId="267"/>
            <ac:spMk id="2" creationId="{34149D25-C200-4561-8562-14101E885DB8}"/>
          </ac:spMkLst>
        </pc:spChg>
        <pc:spChg chg="del mod">
          <ac:chgData name="Bahadir Eryilmaz" userId="c19af10337125ad9" providerId="LiveId" clId="{9023BFC8-7234-4F23-880A-E8CDF0996391}" dt="2022-03-29T12:46:45.686" v="1208" actId="22"/>
          <ac:spMkLst>
            <pc:docMk/>
            <pc:sldMk cId="27952706" sldId="267"/>
            <ac:spMk id="3" creationId="{AF494001-26F4-432F-AF45-2844EE84D9DE}"/>
          </ac:spMkLst>
        </pc:spChg>
        <pc:spChg chg="add del mod">
          <ac:chgData name="Bahadir Eryilmaz" userId="c19af10337125ad9" providerId="LiveId" clId="{9023BFC8-7234-4F23-880A-E8CDF0996391}" dt="2022-03-29T12:49:01.622" v="1232" actId="478"/>
          <ac:spMkLst>
            <pc:docMk/>
            <pc:sldMk cId="27952706" sldId="267"/>
            <ac:spMk id="9" creationId="{4804E3AC-150C-4353-9001-1411CA244655}"/>
          </ac:spMkLst>
        </pc:spChg>
        <pc:spChg chg="add mod">
          <ac:chgData name="Bahadir Eryilmaz" userId="c19af10337125ad9" providerId="LiveId" clId="{9023BFC8-7234-4F23-880A-E8CDF0996391}" dt="2022-03-29T12:51:13.999" v="1245" actId="1076"/>
          <ac:spMkLst>
            <pc:docMk/>
            <pc:sldMk cId="27952706" sldId="267"/>
            <ac:spMk id="10" creationId="{E38AB127-3195-46B5-AE12-E4C5F70094BF}"/>
          </ac:spMkLst>
        </pc:spChg>
        <pc:picChg chg="add del mod ord">
          <ac:chgData name="Bahadir Eryilmaz" userId="c19af10337125ad9" providerId="LiveId" clId="{9023BFC8-7234-4F23-880A-E8CDF0996391}" dt="2022-03-29T12:49:01.622" v="1232" actId="478"/>
          <ac:picMkLst>
            <pc:docMk/>
            <pc:sldMk cId="27952706" sldId="267"/>
            <ac:picMk id="5" creationId="{7A05FE1D-FEA6-4CE6-A2CE-9E84C796B716}"/>
          </ac:picMkLst>
        </pc:picChg>
        <pc:picChg chg="add mod">
          <ac:chgData name="Bahadir Eryilmaz" userId="c19af10337125ad9" providerId="LiveId" clId="{9023BFC8-7234-4F23-880A-E8CDF0996391}" dt="2022-03-29T12:47:34.471" v="1216" actId="1076"/>
          <ac:picMkLst>
            <pc:docMk/>
            <pc:sldMk cId="27952706" sldId="267"/>
            <ac:picMk id="7" creationId="{81AF8E9E-7DDA-4A52-8043-4E5B4F35C26A}"/>
          </ac:picMkLst>
        </pc:picChg>
        <pc:picChg chg="add mod">
          <ac:chgData name="Bahadir Eryilmaz" userId="c19af10337125ad9" providerId="LiveId" clId="{9023BFC8-7234-4F23-880A-E8CDF0996391}" dt="2022-03-30T12:57:13.451" v="3934"/>
          <ac:picMkLst>
            <pc:docMk/>
            <pc:sldMk cId="27952706" sldId="267"/>
            <ac:picMk id="8" creationId="{C6EFAE56-359B-43C6-A6D3-F43B83808949}"/>
          </ac:picMkLst>
        </pc:picChg>
      </pc:sldChg>
      <pc:sldChg chg="addSp delSp modSp new mod">
        <pc:chgData name="Bahadir Eryilmaz" userId="c19af10337125ad9" providerId="LiveId" clId="{9023BFC8-7234-4F23-880A-E8CDF0996391}" dt="2022-03-30T12:57:16.334" v="3935"/>
        <pc:sldMkLst>
          <pc:docMk/>
          <pc:sldMk cId="3757032995" sldId="268"/>
        </pc:sldMkLst>
        <pc:spChg chg="del">
          <ac:chgData name="Bahadir Eryilmaz" userId="c19af10337125ad9" providerId="LiveId" clId="{9023BFC8-7234-4F23-880A-E8CDF0996391}" dt="2022-03-29T14:51:34.322" v="1249" actId="478"/>
          <ac:spMkLst>
            <pc:docMk/>
            <pc:sldMk cId="3757032995" sldId="268"/>
            <ac:spMk id="2" creationId="{6A9C9C51-4CBF-4C7C-8D10-9A1E87A15C38}"/>
          </ac:spMkLst>
        </pc:spChg>
        <pc:spChg chg="del">
          <ac:chgData name="Bahadir Eryilmaz" userId="c19af10337125ad9" providerId="LiveId" clId="{9023BFC8-7234-4F23-880A-E8CDF0996391}" dt="2022-03-29T14:51:52.434" v="1251" actId="478"/>
          <ac:spMkLst>
            <pc:docMk/>
            <pc:sldMk cId="3757032995" sldId="268"/>
            <ac:spMk id="3" creationId="{AAA99D10-FAC8-4A29-BE13-A40B09474167}"/>
          </ac:spMkLst>
        </pc:spChg>
        <pc:picChg chg="add mod">
          <ac:chgData name="Bahadir Eryilmaz" userId="c19af10337125ad9" providerId="LiveId" clId="{9023BFC8-7234-4F23-880A-E8CDF0996391}" dt="2022-03-30T12:57:16.334" v="3935"/>
          <ac:picMkLst>
            <pc:docMk/>
            <pc:sldMk cId="3757032995" sldId="268"/>
            <ac:picMk id="4" creationId="{65AD4451-D2DB-4CAB-B7D3-AA7CD3C27587}"/>
          </ac:picMkLst>
        </pc:picChg>
        <pc:picChg chg="add mod">
          <ac:chgData name="Bahadir Eryilmaz" userId="c19af10337125ad9" providerId="LiveId" clId="{9023BFC8-7234-4F23-880A-E8CDF0996391}" dt="2022-03-29T14:52:11.948" v="1254" actId="14100"/>
          <ac:picMkLst>
            <pc:docMk/>
            <pc:sldMk cId="3757032995" sldId="268"/>
            <ac:picMk id="5" creationId="{9BAC945B-D909-4E4F-B882-12023BD5E697}"/>
          </ac:picMkLst>
        </pc:picChg>
      </pc:sldChg>
      <pc:sldChg chg="addSp delSp modSp new mod">
        <pc:chgData name="Bahadir Eryilmaz" userId="c19af10337125ad9" providerId="LiveId" clId="{9023BFC8-7234-4F23-880A-E8CDF0996391}" dt="2022-03-30T12:57:18.227" v="3936"/>
        <pc:sldMkLst>
          <pc:docMk/>
          <pc:sldMk cId="644797222" sldId="269"/>
        </pc:sldMkLst>
        <pc:spChg chg="del">
          <ac:chgData name="Bahadir Eryilmaz" userId="c19af10337125ad9" providerId="LiveId" clId="{9023BFC8-7234-4F23-880A-E8CDF0996391}" dt="2022-03-29T14:52:27.973" v="1255"/>
          <ac:spMkLst>
            <pc:docMk/>
            <pc:sldMk cId="644797222" sldId="269"/>
            <ac:spMk id="2" creationId="{9F3A31D4-3444-47DB-AD97-32335E42A88E}"/>
          </ac:spMkLst>
        </pc:spChg>
        <pc:spChg chg="del">
          <ac:chgData name="Bahadir Eryilmaz" userId="c19af10337125ad9" providerId="LiveId" clId="{9023BFC8-7234-4F23-880A-E8CDF0996391}" dt="2022-03-29T14:54:17.717" v="1260" actId="478"/>
          <ac:spMkLst>
            <pc:docMk/>
            <pc:sldMk cId="644797222" sldId="269"/>
            <ac:spMk id="3" creationId="{46BF29B6-2A56-4CB9-A604-332BF7813039}"/>
          </ac:spMkLst>
        </pc:spChg>
        <pc:spChg chg="add mod">
          <ac:chgData name="Bahadir Eryilmaz" userId="c19af10337125ad9" providerId="LiveId" clId="{9023BFC8-7234-4F23-880A-E8CDF0996391}" dt="2022-03-30T12:14:36.225" v="3657"/>
          <ac:spMkLst>
            <pc:docMk/>
            <pc:sldMk cId="644797222" sldId="269"/>
            <ac:spMk id="4" creationId="{294E69D2-D7A3-4047-810C-EA265B9D13D7}"/>
          </ac:spMkLst>
        </pc:spChg>
        <pc:spChg chg="add mod">
          <ac:chgData name="Bahadir Eryilmaz" userId="c19af10337125ad9" providerId="LiveId" clId="{9023BFC8-7234-4F23-880A-E8CDF0996391}" dt="2022-03-29T14:58:51.581" v="1267" actId="208"/>
          <ac:spMkLst>
            <pc:docMk/>
            <pc:sldMk cId="644797222" sldId="269"/>
            <ac:spMk id="7" creationId="{AAC83E48-2366-49DA-9EC1-B6B86140D468}"/>
          </ac:spMkLst>
        </pc:spChg>
        <pc:picChg chg="add del mod">
          <ac:chgData name="Bahadir Eryilmaz" userId="c19af10337125ad9" providerId="LiveId" clId="{9023BFC8-7234-4F23-880A-E8CDF0996391}" dt="2022-03-30T11:08:10.486" v="3619" actId="478"/>
          <ac:picMkLst>
            <pc:docMk/>
            <pc:sldMk cId="644797222" sldId="269"/>
            <ac:picMk id="3" creationId="{B25FB8E4-BFF2-48BF-9A28-E90A2BDDEEB9}"/>
          </ac:picMkLst>
        </pc:picChg>
        <pc:picChg chg="add mod">
          <ac:chgData name="Bahadir Eryilmaz" userId="c19af10337125ad9" providerId="LiveId" clId="{9023BFC8-7234-4F23-880A-E8CDF0996391}" dt="2022-03-29T14:54:24.966" v="1263" actId="1076"/>
          <ac:picMkLst>
            <pc:docMk/>
            <pc:sldMk cId="644797222" sldId="269"/>
            <ac:picMk id="6" creationId="{CE3E093A-5E25-468E-9E18-0E8F62012C35}"/>
          </ac:picMkLst>
        </pc:picChg>
        <pc:picChg chg="add mod">
          <ac:chgData name="Bahadir Eryilmaz" userId="c19af10337125ad9" providerId="LiveId" clId="{9023BFC8-7234-4F23-880A-E8CDF0996391}" dt="2022-03-30T11:08:28.049" v="3623" actId="1076"/>
          <ac:picMkLst>
            <pc:docMk/>
            <pc:sldMk cId="644797222" sldId="269"/>
            <ac:picMk id="8" creationId="{C203070D-ED66-4FFE-B2C9-BFF0D02B6A9F}"/>
          </ac:picMkLst>
        </pc:picChg>
        <pc:picChg chg="add del mod">
          <ac:chgData name="Bahadir Eryilmaz" userId="c19af10337125ad9" providerId="LiveId" clId="{9023BFC8-7234-4F23-880A-E8CDF0996391}" dt="2022-03-30T11:07:51.388" v="3612" actId="478"/>
          <ac:picMkLst>
            <pc:docMk/>
            <pc:sldMk cId="644797222" sldId="269"/>
            <ac:picMk id="9" creationId="{77B83209-9AD9-4CC2-A09E-CC0DAA00FFE3}"/>
          </ac:picMkLst>
        </pc:picChg>
        <pc:picChg chg="add mod">
          <ac:chgData name="Bahadir Eryilmaz" userId="c19af10337125ad9" providerId="LiveId" clId="{9023BFC8-7234-4F23-880A-E8CDF0996391}" dt="2022-03-30T12:57:18.227" v="3936"/>
          <ac:picMkLst>
            <pc:docMk/>
            <pc:sldMk cId="644797222" sldId="269"/>
            <ac:picMk id="11" creationId="{1B828E53-8132-4C97-866F-6499D8C79304}"/>
          </ac:picMkLst>
        </pc:picChg>
      </pc:sldChg>
      <pc:sldChg chg="addSp delSp modSp new mod">
        <pc:chgData name="Bahadir Eryilmaz" userId="c19af10337125ad9" providerId="LiveId" clId="{9023BFC8-7234-4F23-880A-E8CDF0996391}" dt="2022-03-30T12:57:20.260" v="3937"/>
        <pc:sldMkLst>
          <pc:docMk/>
          <pc:sldMk cId="4044259898" sldId="270"/>
        </pc:sldMkLst>
        <pc:spChg chg="del">
          <ac:chgData name="Bahadir Eryilmaz" userId="c19af10337125ad9" providerId="LiveId" clId="{9023BFC8-7234-4F23-880A-E8CDF0996391}" dt="2022-03-29T14:59:50.044" v="1271" actId="478"/>
          <ac:spMkLst>
            <pc:docMk/>
            <pc:sldMk cId="4044259898" sldId="270"/>
            <ac:spMk id="2" creationId="{D2AA8788-9566-4FFA-B868-7BBBD03549B4}"/>
          </ac:spMkLst>
        </pc:spChg>
        <pc:spChg chg="del">
          <ac:chgData name="Bahadir Eryilmaz" userId="c19af10337125ad9" providerId="LiveId" clId="{9023BFC8-7234-4F23-880A-E8CDF0996391}" dt="2022-03-29T15:12:48.549" v="1273" actId="478"/>
          <ac:spMkLst>
            <pc:docMk/>
            <pc:sldMk cId="4044259898" sldId="270"/>
            <ac:spMk id="3" creationId="{AAA94111-E0D7-4FAD-9820-3D02B00E44F3}"/>
          </ac:spMkLst>
        </pc:spChg>
        <pc:picChg chg="add mod">
          <ac:chgData name="Bahadir Eryilmaz" userId="c19af10337125ad9" providerId="LiveId" clId="{9023BFC8-7234-4F23-880A-E8CDF0996391}" dt="2022-03-30T12:57:20.260" v="3937"/>
          <ac:picMkLst>
            <pc:docMk/>
            <pc:sldMk cId="4044259898" sldId="270"/>
            <ac:picMk id="4" creationId="{5FDFFAB7-2229-4E76-B0EF-89C3F4AC1D12}"/>
          </ac:picMkLst>
        </pc:picChg>
        <pc:picChg chg="add mod">
          <ac:chgData name="Bahadir Eryilmaz" userId="c19af10337125ad9" providerId="LiveId" clId="{9023BFC8-7234-4F23-880A-E8CDF0996391}" dt="2022-03-29T15:12:53.660" v="1275" actId="14100"/>
          <ac:picMkLst>
            <pc:docMk/>
            <pc:sldMk cId="4044259898" sldId="270"/>
            <ac:picMk id="5" creationId="{C5C594FB-1839-435A-8B8F-1553AF15CCAC}"/>
          </ac:picMkLst>
        </pc:picChg>
      </pc:sldChg>
      <pc:sldChg chg="addSp delSp modSp new mod">
        <pc:chgData name="Bahadir Eryilmaz" userId="c19af10337125ad9" providerId="LiveId" clId="{9023BFC8-7234-4F23-880A-E8CDF0996391}" dt="2022-03-30T12:57:23.105" v="3938"/>
        <pc:sldMkLst>
          <pc:docMk/>
          <pc:sldMk cId="1757894951" sldId="271"/>
        </pc:sldMkLst>
        <pc:spChg chg="del">
          <ac:chgData name="Bahadir Eryilmaz" userId="c19af10337125ad9" providerId="LiveId" clId="{9023BFC8-7234-4F23-880A-E8CDF0996391}" dt="2022-03-29T15:13:19.065" v="1277" actId="478"/>
          <ac:spMkLst>
            <pc:docMk/>
            <pc:sldMk cId="1757894951" sldId="271"/>
            <ac:spMk id="2" creationId="{8EAE652C-3086-4155-A18D-6845D4875204}"/>
          </ac:spMkLst>
        </pc:spChg>
        <pc:spChg chg="del">
          <ac:chgData name="Bahadir Eryilmaz" userId="c19af10337125ad9" providerId="LiveId" clId="{9023BFC8-7234-4F23-880A-E8CDF0996391}" dt="2022-03-29T15:13:27.454" v="1278" actId="22"/>
          <ac:spMkLst>
            <pc:docMk/>
            <pc:sldMk cId="1757894951" sldId="271"/>
            <ac:spMk id="3" creationId="{63506A0A-E7F6-45F4-A3C1-D1A2FCB98FE0}"/>
          </ac:spMkLst>
        </pc:spChg>
        <pc:picChg chg="add mod">
          <ac:chgData name="Bahadir Eryilmaz" userId="c19af10337125ad9" providerId="LiveId" clId="{9023BFC8-7234-4F23-880A-E8CDF0996391}" dt="2022-03-30T12:57:23.105" v="3938"/>
          <ac:picMkLst>
            <pc:docMk/>
            <pc:sldMk cId="1757894951" sldId="271"/>
            <ac:picMk id="4" creationId="{24FD9F9E-6B42-4C0B-AF65-81B0724EC634}"/>
          </ac:picMkLst>
        </pc:picChg>
        <pc:picChg chg="add mod ord">
          <ac:chgData name="Bahadir Eryilmaz" userId="c19af10337125ad9" providerId="LiveId" clId="{9023BFC8-7234-4F23-880A-E8CDF0996391}" dt="2022-03-29T15:13:31.940" v="1280" actId="14100"/>
          <ac:picMkLst>
            <pc:docMk/>
            <pc:sldMk cId="1757894951" sldId="271"/>
            <ac:picMk id="5" creationId="{4E2C2662-801F-4D41-91D9-BE3A8A454B66}"/>
          </ac:picMkLst>
        </pc:picChg>
      </pc:sldChg>
      <pc:sldChg chg="addSp delSp modSp new mod">
        <pc:chgData name="Bahadir Eryilmaz" userId="c19af10337125ad9" providerId="LiveId" clId="{9023BFC8-7234-4F23-880A-E8CDF0996391}" dt="2022-03-30T12:57:25.448" v="3939"/>
        <pc:sldMkLst>
          <pc:docMk/>
          <pc:sldMk cId="2131491793" sldId="272"/>
        </pc:sldMkLst>
        <pc:spChg chg="mod">
          <ac:chgData name="Bahadir Eryilmaz" userId="c19af10337125ad9" providerId="LiveId" clId="{9023BFC8-7234-4F23-880A-E8CDF0996391}" dt="2022-03-30T12:14:36.225" v="3657"/>
          <ac:spMkLst>
            <pc:docMk/>
            <pc:sldMk cId="2131491793" sldId="272"/>
            <ac:spMk id="2" creationId="{744044B4-19D3-42AA-AB2D-AB5A02D3224F}"/>
          </ac:spMkLst>
        </pc:spChg>
        <pc:spChg chg="del">
          <ac:chgData name="Bahadir Eryilmaz" userId="c19af10337125ad9" providerId="LiveId" clId="{9023BFC8-7234-4F23-880A-E8CDF0996391}" dt="2022-03-29T15:16:37.125" v="1307" actId="22"/>
          <ac:spMkLst>
            <pc:docMk/>
            <pc:sldMk cId="2131491793" sldId="272"/>
            <ac:spMk id="3" creationId="{93A55ECF-4CD2-47A9-A8B1-6C00ABA72FCF}"/>
          </ac:spMkLst>
        </pc:spChg>
        <pc:spChg chg="add del">
          <ac:chgData name="Bahadir Eryilmaz" userId="c19af10337125ad9" providerId="LiveId" clId="{9023BFC8-7234-4F23-880A-E8CDF0996391}" dt="2022-03-29T15:14:45.285" v="1283" actId="22"/>
          <ac:spMkLst>
            <pc:docMk/>
            <pc:sldMk cId="2131491793" sldId="272"/>
            <ac:spMk id="5" creationId="{BC83EC49-21F8-4AAD-89C5-12100FD0C546}"/>
          </ac:spMkLst>
        </pc:spChg>
        <pc:spChg chg="add mod">
          <ac:chgData name="Bahadir Eryilmaz" userId="c19af10337125ad9" providerId="LiveId" clId="{9023BFC8-7234-4F23-880A-E8CDF0996391}" dt="2022-03-29T15:22:58.015" v="1315" actId="208"/>
          <ac:spMkLst>
            <pc:docMk/>
            <pc:sldMk cId="2131491793" sldId="272"/>
            <ac:spMk id="8" creationId="{53DA13BF-87FC-4F60-8CAA-37EA9BBF4444}"/>
          </ac:spMkLst>
        </pc:spChg>
        <pc:spChg chg="add del mod">
          <ac:chgData name="Bahadir Eryilmaz" userId="c19af10337125ad9" providerId="LiveId" clId="{9023BFC8-7234-4F23-880A-E8CDF0996391}" dt="2022-03-29T15:24:28.927" v="1317"/>
          <ac:spMkLst>
            <pc:docMk/>
            <pc:sldMk cId="2131491793" sldId="272"/>
            <ac:spMk id="9" creationId="{0D594AE2-147C-47F8-A3DB-16B3EEFC0BD3}"/>
          </ac:spMkLst>
        </pc:spChg>
        <pc:spChg chg="add del mod">
          <ac:chgData name="Bahadir Eryilmaz" userId="c19af10337125ad9" providerId="LiveId" clId="{9023BFC8-7234-4F23-880A-E8CDF0996391}" dt="2022-03-29T15:24:34.175" v="1319"/>
          <ac:spMkLst>
            <pc:docMk/>
            <pc:sldMk cId="2131491793" sldId="272"/>
            <ac:spMk id="10" creationId="{CD524706-B86C-486D-B02D-99722462FD65}"/>
          </ac:spMkLst>
        </pc:spChg>
        <pc:picChg chg="add mod ord">
          <ac:chgData name="Bahadir Eryilmaz" userId="c19af10337125ad9" providerId="LiveId" clId="{9023BFC8-7234-4F23-880A-E8CDF0996391}" dt="2022-03-29T15:22:23.311" v="1309" actId="14100"/>
          <ac:picMkLst>
            <pc:docMk/>
            <pc:sldMk cId="2131491793" sldId="272"/>
            <ac:picMk id="7" creationId="{2591112D-C604-49D6-A5CF-B9128237A8C3}"/>
          </ac:picMkLst>
        </pc:picChg>
        <pc:picChg chg="add mod">
          <ac:chgData name="Bahadir Eryilmaz" userId="c19af10337125ad9" providerId="LiveId" clId="{9023BFC8-7234-4F23-880A-E8CDF0996391}" dt="2022-03-30T12:57:25.448" v="3939"/>
          <ac:picMkLst>
            <pc:docMk/>
            <pc:sldMk cId="2131491793" sldId="272"/>
            <ac:picMk id="9" creationId="{D985EE5F-9E4E-481A-AAB0-59E898F6939F}"/>
          </ac:picMkLst>
        </pc:picChg>
        <pc:picChg chg="add mod">
          <ac:chgData name="Bahadir Eryilmaz" userId="c19af10337125ad9" providerId="LiveId" clId="{9023BFC8-7234-4F23-880A-E8CDF0996391}" dt="2022-03-29T15:24:56.551" v="1326" actId="1076"/>
          <ac:picMkLst>
            <pc:docMk/>
            <pc:sldMk cId="2131491793" sldId="272"/>
            <ac:picMk id="12" creationId="{45ECC216-2C1A-42EB-96BF-4A3EC2D92252}"/>
          </ac:picMkLst>
        </pc:picChg>
      </pc:sldChg>
      <pc:sldChg chg="addSp modSp">
        <pc:chgData name="Bahadir Eryilmaz" userId="c19af10337125ad9" providerId="LiveId" clId="{9023BFC8-7234-4F23-880A-E8CDF0996391}" dt="2022-03-30T12:57:26.965" v="3940"/>
        <pc:sldMkLst>
          <pc:docMk/>
          <pc:sldMk cId="2174403458" sldId="273"/>
        </pc:sldMkLst>
        <pc:picChg chg="add mod">
          <ac:chgData name="Bahadir Eryilmaz" userId="c19af10337125ad9" providerId="LiveId" clId="{9023BFC8-7234-4F23-880A-E8CDF0996391}" dt="2022-03-30T12:57:26.965" v="3940"/>
          <ac:picMkLst>
            <pc:docMk/>
            <pc:sldMk cId="2174403458" sldId="273"/>
            <ac:picMk id="4" creationId="{A0D1428F-4AD2-4BB1-8F19-B74E017EB8EA}"/>
          </ac:picMkLst>
        </pc:picChg>
      </pc:sldChg>
      <pc:sldChg chg="addSp modSp">
        <pc:chgData name="Bahadir Eryilmaz" userId="c19af10337125ad9" providerId="LiveId" clId="{9023BFC8-7234-4F23-880A-E8CDF0996391}" dt="2022-03-30T12:57:29.280" v="3941"/>
        <pc:sldMkLst>
          <pc:docMk/>
          <pc:sldMk cId="2669922902" sldId="274"/>
        </pc:sldMkLst>
        <pc:spChg chg="mod">
          <ac:chgData name="Bahadir Eryilmaz" userId="c19af10337125ad9" providerId="LiveId" clId="{9023BFC8-7234-4F23-880A-E8CDF0996391}" dt="2022-03-30T12:14:36.225" v="3657"/>
          <ac:spMkLst>
            <pc:docMk/>
            <pc:sldMk cId="2669922902" sldId="274"/>
            <ac:spMk id="2" creationId="{E4DF845F-E2E6-4462-AF76-618F0A083BAA}"/>
          </ac:spMkLst>
        </pc:spChg>
        <pc:picChg chg="add mod">
          <ac:chgData name="Bahadir Eryilmaz" userId="c19af10337125ad9" providerId="LiveId" clId="{9023BFC8-7234-4F23-880A-E8CDF0996391}" dt="2022-03-30T12:57:29.280" v="3941"/>
          <ac:picMkLst>
            <pc:docMk/>
            <pc:sldMk cId="2669922902" sldId="274"/>
            <ac:picMk id="7" creationId="{7478282B-39E4-4B75-BD8A-7B670971B97A}"/>
          </ac:picMkLst>
        </pc:picChg>
      </pc:sldChg>
      <pc:sldChg chg="addSp modSp">
        <pc:chgData name="Bahadir Eryilmaz" userId="c19af10337125ad9" providerId="LiveId" clId="{9023BFC8-7234-4F23-880A-E8CDF0996391}" dt="2022-03-30T12:57:31.483" v="3942"/>
        <pc:sldMkLst>
          <pc:docMk/>
          <pc:sldMk cId="2551301466" sldId="275"/>
        </pc:sldMkLst>
        <pc:picChg chg="add mod">
          <ac:chgData name="Bahadir Eryilmaz" userId="c19af10337125ad9" providerId="LiveId" clId="{9023BFC8-7234-4F23-880A-E8CDF0996391}" dt="2022-03-30T12:57:31.483" v="3942"/>
          <ac:picMkLst>
            <pc:docMk/>
            <pc:sldMk cId="2551301466" sldId="275"/>
            <ac:picMk id="7" creationId="{B1EBA4BA-01C4-4912-B621-93D9856BDDD9}"/>
          </ac:picMkLst>
        </pc:picChg>
      </pc:sldChg>
      <pc:sldChg chg="addSp modSp mod">
        <pc:chgData name="Bahadir Eryilmaz" userId="c19af10337125ad9" providerId="LiveId" clId="{9023BFC8-7234-4F23-880A-E8CDF0996391}" dt="2022-03-30T12:57:33.281" v="3943"/>
        <pc:sldMkLst>
          <pc:docMk/>
          <pc:sldMk cId="2748218215" sldId="276"/>
        </pc:sldMkLst>
        <pc:spChg chg="mod">
          <ac:chgData name="Bahadir Eryilmaz" userId="c19af10337125ad9" providerId="LiveId" clId="{9023BFC8-7234-4F23-880A-E8CDF0996391}" dt="2022-03-30T12:14:36.225" v="3657"/>
          <ac:spMkLst>
            <pc:docMk/>
            <pc:sldMk cId="2748218215" sldId="276"/>
            <ac:spMk id="2" creationId="{CB505065-7AE1-4F6C-95A7-487215FEACF8}"/>
          </ac:spMkLst>
        </pc:spChg>
        <pc:picChg chg="mod">
          <ac:chgData name="Bahadir Eryilmaz" userId="c19af10337125ad9" providerId="LiveId" clId="{9023BFC8-7234-4F23-880A-E8CDF0996391}" dt="2022-03-30T07:54:56.146" v="1329" actId="1076"/>
          <ac:picMkLst>
            <pc:docMk/>
            <pc:sldMk cId="2748218215" sldId="276"/>
            <ac:picMk id="4" creationId="{74B8E334-243E-448D-A2BA-064257119D40}"/>
          </ac:picMkLst>
        </pc:picChg>
        <pc:picChg chg="add mod">
          <ac:chgData name="Bahadir Eryilmaz" userId="c19af10337125ad9" providerId="LiveId" clId="{9023BFC8-7234-4F23-880A-E8CDF0996391}" dt="2022-03-30T12:57:33.281" v="3943"/>
          <ac:picMkLst>
            <pc:docMk/>
            <pc:sldMk cId="2748218215" sldId="276"/>
            <ac:picMk id="8" creationId="{68DCAC9D-5CA6-4F20-B68F-89582B0B2FAD}"/>
          </ac:picMkLst>
        </pc:picChg>
      </pc:sldChg>
      <pc:sldChg chg="addSp modSp">
        <pc:chgData name="Bahadir Eryilmaz" userId="c19af10337125ad9" providerId="LiveId" clId="{9023BFC8-7234-4F23-880A-E8CDF0996391}" dt="2022-03-30T12:57:35.032" v="3944"/>
        <pc:sldMkLst>
          <pc:docMk/>
          <pc:sldMk cId="3545435073" sldId="277"/>
        </pc:sldMkLst>
        <pc:picChg chg="add mod">
          <ac:chgData name="Bahadir Eryilmaz" userId="c19af10337125ad9" providerId="LiveId" clId="{9023BFC8-7234-4F23-880A-E8CDF0996391}" dt="2022-03-30T12:57:35.032" v="3944"/>
          <ac:picMkLst>
            <pc:docMk/>
            <pc:sldMk cId="3545435073" sldId="277"/>
            <ac:picMk id="4" creationId="{C9308072-94F3-4026-9C99-3926B3CA58BE}"/>
          </ac:picMkLst>
        </pc:picChg>
      </pc:sldChg>
      <pc:sldChg chg="addSp modSp">
        <pc:chgData name="Bahadir Eryilmaz" userId="c19af10337125ad9" providerId="LiveId" clId="{9023BFC8-7234-4F23-880A-E8CDF0996391}" dt="2022-03-30T12:57:37.034" v="3945"/>
        <pc:sldMkLst>
          <pc:docMk/>
          <pc:sldMk cId="4234097744" sldId="278"/>
        </pc:sldMkLst>
        <pc:picChg chg="add mod">
          <ac:chgData name="Bahadir Eryilmaz" userId="c19af10337125ad9" providerId="LiveId" clId="{9023BFC8-7234-4F23-880A-E8CDF0996391}" dt="2022-03-30T12:57:37.034" v="3945"/>
          <ac:picMkLst>
            <pc:docMk/>
            <pc:sldMk cId="4234097744" sldId="278"/>
            <ac:picMk id="4" creationId="{7377E6C7-F2CD-430E-A6A9-39A78717B9C1}"/>
          </ac:picMkLst>
        </pc:picChg>
      </pc:sldChg>
      <pc:sldChg chg="addSp delSp modSp mod">
        <pc:chgData name="Bahadir Eryilmaz" userId="c19af10337125ad9" providerId="LiveId" clId="{9023BFC8-7234-4F23-880A-E8CDF0996391}" dt="2022-03-30T12:57:39.599" v="3946"/>
        <pc:sldMkLst>
          <pc:docMk/>
          <pc:sldMk cId="2938380232" sldId="279"/>
        </pc:sldMkLst>
        <pc:spChg chg="del">
          <ac:chgData name="Bahadir Eryilmaz" userId="c19af10337125ad9" providerId="LiveId" clId="{9023BFC8-7234-4F23-880A-E8CDF0996391}" dt="2022-03-30T07:54:59.994" v="1330" actId="478"/>
          <ac:spMkLst>
            <pc:docMk/>
            <pc:sldMk cId="2938380232" sldId="279"/>
            <ac:spMk id="2" creationId="{AD2F4424-640D-48C5-B19A-CCC94690EE39}"/>
          </ac:spMkLst>
        </pc:spChg>
        <pc:spChg chg="del">
          <ac:chgData name="Bahadir Eryilmaz" userId="c19af10337125ad9" providerId="LiveId" clId="{9023BFC8-7234-4F23-880A-E8CDF0996391}" dt="2022-03-30T07:55:02.467" v="1331" actId="478"/>
          <ac:spMkLst>
            <pc:docMk/>
            <pc:sldMk cId="2938380232" sldId="279"/>
            <ac:spMk id="3" creationId="{245231D3-A946-499C-B9F3-DC5BFBA4CF20}"/>
          </ac:spMkLst>
        </pc:spChg>
        <pc:spChg chg="add mod">
          <ac:chgData name="Bahadir Eryilmaz" userId="c19af10337125ad9" providerId="LiveId" clId="{9023BFC8-7234-4F23-880A-E8CDF0996391}" dt="2022-03-30T07:56:27.419" v="1337" actId="1582"/>
          <ac:spMkLst>
            <pc:docMk/>
            <pc:sldMk cId="2938380232" sldId="279"/>
            <ac:spMk id="5" creationId="{78B5AD4A-A0F8-4D84-8DA5-D73590F44977}"/>
          </ac:spMkLst>
        </pc:spChg>
        <pc:spChg chg="add del mod">
          <ac:chgData name="Bahadir Eryilmaz" userId="c19af10337125ad9" providerId="LiveId" clId="{9023BFC8-7234-4F23-880A-E8CDF0996391}" dt="2022-03-30T08:05:30.903" v="1343"/>
          <ac:spMkLst>
            <pc:docMk/>
            <pc:sldMk cId="2938380232" sldId="279"/>
            <ac:spMk id="6" creationId="{001E8F40-90B5-4AFF-B965-77448315FBC6}"/>
          </ac:spMkLst>
        </pc:spChg>
        <pc:spChg chg="add del mod">
          <ac:chgData name="Bahadir Eryilmaz" userId="c19af10337125ad9" providerId="LiveId" clId="{9023BFC8-7234-4F23-880A-E8CDF0996391}" dt="2022-03-30T08:05:30.904" v="1345"/>
          <ac:spMkLst>
            <pc:docMk/>
            <pc:sldMk cId="2938380232" sldId="279"/>
            <ac:spMk id="7" creationId="{A61D6F83-1585-4638-82B0-F9654306B755}"/>
          </ac:spMkLst>
        </pc:spChg>
        <pc:spChg chg="add del mod">
          <ac:chgData name="Bahadir Eryilmaz" userId="c19af10337125ad9" providerId="LiveId" clId="{9023BFC8-7234-4F23-880A-E8CDF0996391}" dt="2022-03-30T08:05:44.716" v="1349" actId="767"/>
          <ac:spMkLst>
            <pc:docMk/>
            <pc:sldMk cId="2938380232" sldId="279"/>
            <ac:spMk id="8" creationId="{4282EAA6-983D-4224-A093-EBFC8121C078}"/>
          </ac:spMkLst>
        </pc:spChg>
        <pc:spChg chg="add mod">
          <ac:chgData name="Bahadir Eryilmaz" userId="c19af10337125ad9" providerId="LiveId" clId="{9023BFC8-7234-4F23-880A-E8CDF0996391}" dt="2022-03-30T08:06:13.636" v="1358" actId="20577"/>
          <ac:spMkLst>
            <pc:docMk/>
            <pc:sldMk cId="2938380232" sldId="279"/>
            <ac:spMk id="9" creationId="{77D1B8D4-80BA-49C0-9DC6-8F17C46E8242}"/>
          </ac:spMkLst>
        </pc:spChg>
        <pc:picChg chg="add mod">
          <ac:chgData name="Bahadir Eryilmaz" userId="c19af10337125ad9" providerId="LiveId" clId="{9023BFC8-7234-4F23-880A-E8CDF0996391}" dt="2022-03-30T08:06:16.448" v="1359" actId="1076"/>
          <ac:picMkLst>
            <pc:docMk/>
            <pc:sldMk cId="2938380232" sldId="279"/>
            <ac:picMk id="4" creationId="{7AE626F3-8181-4860-B7C3-21B658845AAA}"/>
          </ac:picMkLst>
        </pc:picChg>
        <pc:picChg chg="add mod">
          <ac:chgData name="Bahadir Eryilmaz" userId="c19af10337125ad9" providerId="LiveId" clId="{9023BFC8-7234-4F23-880A-E8CDF0996391}" dt="2022-03-30T08:06:32.972" v="1363" actId="1076"/>
          <ac:picMkLst>
            <pc:docMk/>
            <pc:sldMk cId="2938380232" sldId="279"/>
            <ac:picMk id="11" creationId="{67B2926F-12FB-42C3-8A18-9552E682A459}"/>
          </ac:picMkLst>
        </pc:picChg>
        <pc:picChg chg="add mod">
          <ac:chgData name="Bahadir Eryilmaz" userId="c19af10337125ad9" providerId="LiveId" clId="{9023BFC8-7234-4F23-880A-E8CDF0996391}" dt="2022-03-30T12:55:27.702" v="3928" actId="1076"/>
          <ac:picMkLst>
            <pc:docMk/>
            <pc:sldMk cId="2938380232" sldId="279"/>
            <ac:picMk id="14" creationId="{671EE9BF-1ACB-44DE-9451-A401A7AE0CCF}"/>
          </ac:picMkLst>
        </pc:picChg>
        <pc:picChg chg="add mod">
          <ac:chgData name="Bahadir Eryilmaz" userId="c19af10337125ad9" providerId="LiveId" clId="{9023BFC8-7234-4F23-880A-E8CDF0996391}" dt="2022-03-30T12:57:39.599" v="3946"/>
          <ac:picMkLst>
            <pc:docMk/>
            <pc:sldMk cId="2938380232" sldId="279"/>
            <ac:picMk id="15" creationId="{17971F6B-9879-46A2-A740-616D4128813F}"/>
          </ac:picMkLst>
        </pc:picChg>
      </pc:sldChg>
      <pc:sldChg chg="addSp delSp modSp new mod setBg">
        <pc:chgData name="Bahadir Eryilmaz" userId="c19af10337125ad9" providerId="LiveId" clId="{9023BFC8-7234-4F23-880A-E8CDF0996391}" dt="2022-03-30T12:57:41.586" v="3947"/>
        <pc:sldMkLst>
          <pc:docMk/>
          <pc:sldMk cId="874287900" sldId="280"/>
        </pc:sldMkLst>
        <pc:spChg chg="add del mod">
          <ac:chgData name="Bahadir Eryilmaz" userId="c19af10337125ad9" providerId="LiveId" clId="{9023BFC8-7234-4F23-880A-E8CDF0996391}" dt="2022-03-30T08:09:40.634" v="1373" actId="478"/>
          <ac:spMkLst>
            <pc:docMk/>
            <pc:sldMk cId="874287900" sldId="280"/>
            <ac:spMk id="2" creationId="{C65EC2AB-D8CD-4F4C-8B46-7BA9EA3BE904}"/>
          </ac:spMkLst>
        </pc:spChg>
        <pc:spChg chg="del">
          <ac:chgData name="Bahadir Eryilmaz" userId="c19af10337125ad9" providerId="LiveId" clId="{9023BFC8-7234-4F23-880A-E8CDF0996391}" dt="2022-03-30T08:08:25.266" v="1365" actId="22"/>
          <ac:spMkLst>
            <pc:docMk/>
            <pc:sldMk cId="874287900" sldId="280"/>
            <ac:spMk id="3" creationId="{4025A55C-E257-4BC9-94B5-0A4485AC9DA8}"/>
          </ac:spMkLst>
        </pc:spChg>
        <pc:spChg chg="add del">
          <ac:chgData name="Bahadir Eryilmaz" userId="c19af10337125ad9" providerId="LiveId" clId="{9023BFC8-7234-4F23-880A-E8CDF0996391}" dt="2022-03-30T08:08:28.071" v="1367" actId="26606"/>
          <ac:spMkLst>
            <pc:docMk/>
            <pc:sldMk cId="874287900" sldId="280"/>
            <ac:spMk id="10" creationId="{F3060C83-F051-4F0E-ABAD-AA0DFC48B218}"/>
          </ac:spMkLst>
        </pc:spChg>
        <pc:spChg chg="add del">
          <ac:chgData name="Bahadir Eryilmaz" userId="c19af10337125ad9" providerId="LiveId" clId="{9023BFC8-7234-4F23-880A-E8CDF0996391}" dt="2022-03-30T08:08:28.071" v="1367" actId="26606"/>
          <ac:spMkLst>
            <pc:docMk/>
            <pc:sldMk cId="874287900" sldId="280"/>
            <ac:spMk id="12" creationId="{83C98ABE-055B-441F-B07E-44F97F083C39}"/>
          </ac:spMkLst>
        </pc:spChg>
        <pc:spChg chg="add del">
          <ac:chgData name="Bahadir Eryilmaz" userId="c19af10337125ad9" providerId="LiveId" clId="{9023BFC8-7234-4F23-880A-E8CDF0996391}" dt="2022-03-30T08:08:28.071" v="1367" actId="26606"/>
          <ac:spMkLst>
            <pc:docMk/>
            <pc:sldMk cId="874287900" sldId="280"/>
            <ac:spMk id="14" creationId="{29FDB030-9B49-4CED-8CCD-4D99382388AC}"/>
          </ac:spMkLst>
        </pc:spChg>
        <pc:spChg chg="add del">
          <ac:chgData name="Bahadir Eryilmaz" userId="c19af10337125ad9" providerId="LiveId" clId="{9023BFC8-7234-4F23-880A-E8CDF0996391}" dt="2022-03-30T08:08:28.071" v="1367" actId="26606"/>
          <ac:spMkLst>
            <pc:docMk/>
            <pc:sldMk cId="874287900" sldId="280"/>
            <ac:spMk id="16" creationId="{3783CA14-24A1-485C-8B30-D6A5D87987AD}"/>
          </ac:spMkLst>
        </pc:spChg>
        <pc:spChg chg="add del">
          <ac:chgData name="Bahadir Eryilmaz" userId="c19af10337125ad9" providerId="LiveId" clId="{9023BFC8-7234-4F23-880A-E8CDF0996391}" dt="2022-03-30T08:08:28.071" v="1367" actId="26606"/>
          <ac:spMkLst>
            <pc:docMk/>
            <pc:sldMk cId="874287900" sldId="280"/>
            <ac:spMk id="18" creationId="{9A97C86A-04D6-40F7-AE84-31AB43E6A846}"/>
          </ac:spMkLst>
        </pc:spChg>
        <pc:spChg chg="add del">
          <ac:chgData name="Bahadir Eryilmaz" userId="c19af10337125ad9" providerId="LiveId" clId="{9023BFC8-7234-4F23-880A-E8CDF0996391}" dt="2022-03-30T08:08:28.071" v="1367" actId="26606"/>
          <ac:spMkLst>
            <pc:docMk/>
            <pc:sldMk cId="874287900" sldId="280"/>
            <ac:spMk id="20" creationId="{FF9F2414-84E8-453E-B1F3-389FDE8192D9}"/>
          </ac:spMkLst>
        </pc:spChg>
        <pc:spChg chg="add del">
          <ac:chgData name="Bahadir Eryilmaz" userId="c19af10337125ad9" providerId="LiveId" clId="{9023BFC8-7234-4F23-880A-E8CDF0996391}" dt="2022-03-30T08:08:28.071" v="1367" actId="26606"/>
          <ac:spMkLst>
            <pc:docMk/>
            <pc:sldMk cId="874287900" sldId="280"/>
            <ac:spMk id="22" creationId="{3ECA69A1-7536-43AC-85EF-C7106179F5ED}"/>
          </ac:spMkLst>
        </pc:spChg>
        <pc:picChg chg="add mod ord">
          <ac:chgData name="Bahadir Eryilmaz" userId="c19af10337125ad9" providerId="LiveId" clId="{9023BFC8-7234-4F23-880A-E8CDF0996391}" dt="2022-03-30T08:09:43.047" v="1374" actId="1076"/>
          <ac:picMkLst>
            <pc:docMk/>
            <pc:sldMk cId="874287900" sldId="280"/>
            <ac:picMk id="5" creationId="{749CA3A6-AB04-4180-A1D0-5CE3EA82F949}"/>
          </ac:picMkLst>
        </pc:picChg>
        <pc:picChg chg="add mod">
          <ac:chgData name="Bahadir Eryilmaz" userId="c19af10337125ad9" providerId="LiveId" clId="{9023BFC8-7234-4F23-880A-E8CDF0996391}" dt="2022-03-30T12:57:41.586" v="3947"/>
          <ac:picMkLst>
            <pc:docMk/>
            <pc:sldMk cId="874287900" sldId="280"/>
            <ac:picMk id="15" creationId="{30CD5539-D971-4AA3-BEA2-7E05BBCD3650}"/>
          </ac:picMkLst>
        </pc:picChg>
      </pc:sldChg>
      <pc:sldChg chg="addSp delSp modSp new mod setBg setClrOvrMap">
        <pc:chgData name="Bahadir Eryilmaz" userId="c19af10337125ad9" providerId="LiveId" clId="{9023BFC8-7234-4F23-880A-E8CDF0996391}" dt="2022-03-30T12:57:44.370" v="3948"/>
        <pc:sldMkLst>
          <pc:docMk/>
          <pc:sldMk cId="3539207388" sldId="281"/>
        </pc:sldMkLst>
        <pc:spChg chg="mod">
          <ac:chgData name="Bahadir Eryilmaz" userId="c19af10337125ad9" providerId="LiveId" clId="{9023BFC8-7234-4F23-880A-E8CDF0996391}" dt="2022-03-30T12:14:36.225" v="3657"/>
          <ac:spMkLst>
            <pc:docMk/>
            <pc:sldMk cId="3539207388" sldId="281"/>
            <ac:spMk id="2" creationId="{5E67B124-DAE1-4881-B62D-B81D8752A1FA}"/>
          </ac:spMkLst>
        </pc:spChg>
        <pc:spChg chg="add del mod">
          <ac:chgData name="Bahadir Eryilmaz" userId="c19af10337125ad9" providerId="LiveId" clId="{9023BFC8-7234-4F23-880A-E8CDF0996391}" dt="2022-03-30T08:49:18.286" v="2025" actId="26606"/>
          <ac:spMkLst>
            <pc:docMk/>
            <pc:sldMk cId="3539207388" sldId="281"/>
            <ac:spMk id="3" creationId="{00B995AD-2584-4F42-B711-D9F8EAE5984F}"/>
          </ac:spMkLst>
        </pc:spChg>
        <pc:spChg chg="add del">
          <ac:chgData name="Bahadir Eryilmaz" userId="c19af10337125ad9" providerId="LiveId" clId="{9023BFC8-7234-4F23-880A-E8CDF0996391}" dt="2022-03-30T08:48:58.528" v="2005" actId="26606"/>
          <ac:spMkLst>
            <pc:docMk/>
            <pc:sldMk cId="3539207388" sldId="281"/>
            <ac:spMk id="9" creationId="{C5E6CFF1-2F42-4E10-9A97-F116F46F53FE}"/>
          </ac:spMkLst>
        </pc:spChg>
        <pc:spChg chg="add del">
          <ac:chgData name="Bahadir Eryilmaz" userId="c19af10337125ad9" providerId="LiveId" clId="{9023BFC8-7234-4F23-880A-E8CDF0996391}" dt="2022-03-30T08:49:05.776" v="2015" actId="26606"/>
          <ac:spMkLst>
            <pc:docMk/>
            <pc:sldMk cId="3539207388" sldId="281"/>
            <ac:spMk id="10" creationId="{23A58148-D452-4F6F-A2FE-EED968DE1970}"/>
          </ac:spMkLst>
        </pc:spChg>
        <pc:spChg chg="add del">
          <ac:chgData name="Bahadir Eryilmaz" userId="c19af10337125ad9" providerId="LiveId" clId="{9023BFC8-7234-4F23-880A-E8CDF0996391}" dt="2022-03-30T08:49:07.768" v="2019" actId="26606"/>
          <ac:spMkLst>
            <pc:docMk/>
            <pc:sldMk cId="3539207388" sldId="281"/>
            <ac:spMk id="12" creationId="{5D7F64A8-D625-4F61-A290-B499BB62ACFF}"/>
          </ac:spMkLst>
        </pc:spChg>
        <pc:spChg chg="add del">
          <ac:chgData name="Bahadir Eryilmaz" userId="c19af10337125ad9" providerId="LiveId" clId="{9023BFC8-7234-4F23-880A-E8CDF0996391}" dt="2022-03-30T08:49:00.289" v="2007" actId="26606"/>
          <ac:spMkLst>
            <pc:docMk/>
            <pc:sldMk cId="3539207388" sldId="281"/>
            <ac:spMk id="14" creationId="{5C8908E2-EE49-44D2-9428-A28D2312A8D5}"/>
          </ac:spMkLst>
        </pc:spChg>
        <pc:spChg chg="add del">
          <ac:chgData name="Bahadir Eryilmaz" userId="c19af10337125ad9" providerId="LiveId" clId="{9023BFC8-7234-4F23-880A-E8CDF0996391}" dt="2022-03-30T08:49:00.289" v="2007" actId="26606"/>
          <ac:spMkLst>
            <pc:docMk/>
            <pc:sldMk cId="3539207388" sldId="281"/>
            <ac:spMk id="15" creationId="{7449A6C7-D15F-4AA5-BFA5-71A404B47016}"/>
          </ac:spMkLst>
        </pc:spChg>
        <pc:spChg chg="add del">
          <ac:chgData name="Bahadir Eryilmaz" userId="c19af10337125ad9" providerId="LiveId" clId="{9023BFC8-7234-4F23-880A-E8CDF0996391}" dt="2022-03-30T08:49:00.289" v="2007" actId="26606"/>
          <ac:spMkLst>
            <pc:docMk/>
            <pc:sldMk cId="3539207388" sldId="281"/>
            <ac:spMk id="17" creationId="{ED888B23-07FA-482A-96DF-47E31AF1A603}"/>
          </ac:spMkLst>
        </pc:spChg>
        <pc:spChg chg="add del">
          <ac:chgData name="Bahadir Eryilmaz" userId="c19af10337125ad9" providerId="LiveId" clId="{9023BFC8-7234-4F23-880A-E8CDF0996391}" dt="2022-03-30T08:49:01.228" v="2009" actId="26606"/>
          <ac:spMkLst>
            <pc:docMk/>
            <pc:sldMk cId="3539207388" sldId="281"/>
            <ac:spMk id="20" creationId="{2659FDB4-FCBE-4A89-B46D-43D4FA54464D}"/>
          </ac:spMkLst>
        </pc:spChg>
        <pc:spChg chg="add del">
          <ac:chgData name="Bahadir Eryilmaz" userId="c19af10337125ad9" providerId="LiveId" clId="{9023BFC8-7234-4F23-880A-E8CDF0996391}" dt="2022-03-30T08:49:01.724" v="2011" actId="26606"/>
          <ac:spMkLst>
            <pc:docMk/>
            <pc:sldMk cId="3539207388" sldId="281"/>
            <ac:spMk id="24" creationId="{79BB35BC-D5C2-4C8B-A22A-A71E6191913B}"/>
          </ac:spMkLst>
        </pc:spChg>
        <pc:spChg chg="add del">
          <ac:chgData name="Bahadir Eryilmaz" userId="c19af10337125ad9" providerId="LiveId" clId="{9023BFC8-7234-4F23-880A-E8CDF0996391}" dt="2022-03-30T08:49:01.724" v="2011" actId="26606"/>
          <ac:spMkLst>
            <pc:docMk/>
            <pc:sldMk cId="3539207388" sldId="281"/>
            <ac:spMk id="26" creationId="{00B995AD-2584-4F42-B711-D9F8EAE5984F}"/>
          </ac:spMkLst>
        </pc:spChg>
        <pc:spChg chg="add del">
          <ac:chgData name="Bahadir Eryilmaz" userId="c19af10337125ad9" providerId="LiveId" clId="{9023BFC8-7234-4F23-880A-E8CDF0996391}" dt="2022-03-30T08:49:03.110" v="2013" actId="26606"/>
          <ac:spMkLst>
            <pc:docMk/>
            <pc:sldMk cId="3539207388" sldId="281"/>
            <ac:spMk id="27" creationId="{7A4FCEB1-CD0B-4966-8A9D-F458E4F79B0B}"/>
          </ac:spMkLst>
        </pc:spChg>
        <pc:spChg chg="add del">
          <ac:chgData name="Bahadir Eryilmaz" userId="c19af10337125ad9" providerId="LiveId" clId="{9023BFC8-7234-4F23-880A-E8CDF0996391}" dt="2022-03-30T08:49:03.110" v="2013" actId="26606"/>
          <ac:spMkLst>
            <pc:docMk/>
            <pc:sldMk cId="3539207388" sldId="281"/>
            <ac:spMk id="28" creationId="{3CFEB548-CACC-4915-BA3A-ECFAD4BE055B}"/>
          </ac:spMkLst>
        </pc:spChg>
        <pc:spChg chg="add del">
          <ac:chgData name="Bahadir Eryilmaz" userId="c19af10337125ad9" providerId="LiveId" clId="{9023BFC8-7234-4F23-880A-E8CDF0996391}" dt="2022-03-30T08:49:03.110" v="2013" actId="26606"/>
          <ac:spMkLst>
            <pc:docMk/>
            <pc:sldMk cId="3539207388" sldId="281"/>
            <ac:spMk id="34" creationId="{337DD617-02C2-4388-A86E-BAB7BD2847FF}"/>
          </ac:spMkLst>
        </pc:spChg>
        <pc:spChg chg="add del">
          <ac:chgData name="Bahadir Eryilmaz" userId="c19af10337125ad9" providerId="LiveId" clId="{9023BFC8-7234-4F23-880A-E8CDF0996391}" dt="2022-03-30T08:49:03.110" v="2013" actId="26606"/>
          <ac:spMkLst>
            <pc:docMk/>
            <pc:sldMk cId="3539207388" sldId="281"/>
            <ac:spMk id="35" creationId="{D3B7B9BA-215A-4923-954F-3DAE9523ABEB}"/>
          </ac:spMkLst>
        </pc:spChg>
        <pc:spChg chg="add del">
          <ac:chgData name="Bahadir Eryilmaz" userId="c19af10337125ad9" providerId="LiveId" clId="{9023BFC8-7234-4F23-880A-E8CDF0996391}" dt="2022-03-30T08:49:05.776" v="2015" actId="26606"/>
          <ac:spMkLst>
            <pc:docMk/>
            <pc:sldMk cId="3539207388" sldId="281"/>
            <ac:spMk id="52" creationId="{00B995AD-2584-4F42-B711-D9F8EAE5984F}"/>
          </ac:spMkLst>
        </pc:spChg>
        <pc:spChg chg="add del">
          <ac:chgData name="Bahadir Eryilmaz" userId="c19af10337125ad9" providerId="LiveId" clId="{9023BFC8-7234-4F23-880A-E8CDF0996391}" dt="2022-03-30T08:49:06.262" v="2017" actId="26606"/>
          <ac:spMkLst>
            <pc:docMk/>
            <pc:sldMk cId="3539207388" sldId="281"/>
            <ac:spMk id="54" creationId="{23A58148-D452-4F6F-A2FE-EED968DE1970}"/>
          </ac:spMkLst>
        </pc:spChg>
        <pc:spChg chg="add del">
          <ac:chgData name="Bahadir Eryilmaz" userId="c19af10337125ad9" providerId="LiveId" clId="{9023BFC8-7234-4F23-880A-E8CDF0996391}" dt="2022-03-30T08:49:06.262" v="2017" actId="26606"/>
          <ac:spMkLst>
            <pc:docMk/>
            <pc:sldMk cId="3539207388" sldId="281"/>
            <ac:spMk id="56" creationId="{00B995AD-2584-4F42-B711-D9F8EAE5984F}"/>
          </ac:spMkLst>
        </pc:spChg>
        <pc:spChg chg="add del">
          <ac:chgData name="Bahadir Eryilmaz" userId="c19af10337125ad9" providerId="LiveId" clId="{9023BFC8-7234-4F23-880A-E8CDF0996391}" dt="2022-03-30T08:49:07.768" v="2019" actId="26606"/>
          <ac:spMkLst>
            <pc:docMk/>
            <pc:sldMk cId="3539207388" sldId="281"/>
            <ac:spMk id="59" creationId="{00B995AD-2584-4F42-B711-D9F8EAE5984F}"/>
          </ac:spMkLst>
        </pc:spChg>
        <pc:spChg chg="add del">
          <ac:chgData name="Bahadir Eryilmaz" userId="c19af10337125ad9" providerId="LiveId" clId="{9023BFC8-7234-4F23-880A-E8CDF0996391}" dt="2022-03-30T08:49:08.181" v="2021" actId="26606"/>
          <ac:spMkLst>
            <pc:docMk/>
            <pc:sldMk cId="3539207388" sldId="281"/>
            <ac:spMk id="62" creationId="{23A58148-D452-4F6F-A2FE-EED968DE1970}"/>
          </ac:spMkLst>
        </pc:spChg>
        <pc:spChg chg="add del">
          <ac:chgData name="Bahadir Eryilmaz" userId="c19af10337125ad9" providerId="LiveId" clId="{9023BFC8-7234-4F23-880A-E8CDF0996391}" dt="2022-03-30T08:49:08.181" v="2021" actId="26606"/>
          <ac:spMkLst>
            <pc:docMk/>
            <pc:sldMk cId="3539207388" sldId="281"/>
            <ac:spMk id="64" creationId="{00B995AD-2584-4F42-B711-D9F8EAE5984F}"/>
          </ac:spMkLst>
        </pc:spChg>
        <pc:spChg chg="add del">
          <ac:chgData name="Bahadir Eryilmaz" userId="c19af10337125ad9" providerId="LiveId" clId="{9023BFC8-7234-4F23-880A-E8CDF0996391}" dt="2022-03-30T08:49:18.286" v="2025" actId="26606"/>
          <ac:spMkLst>
            <pc:docMk/>
            <pc:sldMk cId="3539207388" sldId="281"/>
            <ac:spMk id="66" creationId="{23A58148-D452-4F6F-A2FE-EED968DE1970}"/>
          </ac:spMkLst>
        </pc:spChg>
        <pc:spChg chg="add del mod">
          <ac:chgData name="Bahadir Eryilmaz" userId="c19af10337125ad9" providerId="LiveId" clId="{9023BFC8-7234-4F23-880A-E8CDF0996391}" dt="2022-03-30T08:49:18.286" v="2025" actId="26606"/>
          <ac:spMkLst>
            <pc:docMk/>
            <pc:sldMk cId="3539207388" sldId="281"/>
            <ac:spMk id="68" creationId="{00B995AD-2584-4F42-B711-D9F8EAE5984F}"/>
          </ac:spMkLst>
        </pc:spChg>
        <pc:spChg chg="add del">
          <ac:chgData name="Bahadir Eryilmaz" userId="c19af10337125ad9" providerId="LiveId" clId="{9023BFC8-7234-4F23-880A-E8CDF0996391}" dt="2022-03-30T08:49:17.737" v="2024" actId="26606"/>
          <ac:spMkLst>
            <pc:docMk/>
            <pc:sldMk cId="3539207388" sldId="281"/>
            <ac:spMk id="73" creationId="{C4285719-470E-454C-AF62-8323075F1F5B}"/>
          </ac:spMkLst>
        </pc:spChg>
        <pc:spChg chg="add del">
          <ac:chgData name="Bahadir Eryilmaz" userId="c19af10337125ad9" providerId="LiveId" clId="{9023BFC8-7234-4F23-880A-E8CDF0996391}" dt="2022-03-30T08:49:17.737" v="2024" actId="26606"/>
          <ac:spMkLst>
            <pc:docMk/>
            <pc:sldMk cId="3539207388" sldId="281"/>
            <ac:spMk id="75" creationId="{CD9FE4EF-C4D8-49A0-B2FF-81D8DB7D8A24}"/>
          </ac:spMkLst>
        </pc:spChg>
        <pc:spChg chg="add del">
          <ac:chgData name="Bahadir Eryilmaz" userId="c19af10337125ad9" providerId="LiveId" clId="{9023BFC8-7234-4F23-880A-E8CDF0996391}" dt="2022-03-30T08:49:17.737" v="2024" actId="26606"/>
          <ac:spMkLst>
            <pc:docMk/>
            <pc:sldMk cId="3539207388" sldId="281"/>
            <ac:spMk id="77" creationId="{4300840D-0A0B-4512-BACA-B439D5B9C57C}"/>
          </ac:spMkLst>
        </pc:spChg>
        <pc:spChg chg="add del">
          <ac:chgData name="Bahadir Eryilmaz" userId="c19af10337125ad9" providerId="LiveId" clId="{9023BFC8-7234-4F23-880A-E8CDF0996391}" dt="2022-03-30T08:49:17.737" v="2024" actId="26606"/>
          <ac:spMkLst>
            <pc:docMk/>
            <pc:sldMk cId="3539207388" sldId="281"/>
            <ac:spMk id="79" creationId="{D2B78728-A580-49A7-84F9-6EF6F583ADE0}"/>
          </ac:spMkLst>
        </pc:spChg>
        <pc:spChg chg="add del">
          <ac:chgData name="Bahadir Eryilmaz" userId="c19af10337125ad9" providerId="LiveId" clId="{9023BFC8-7234-4F23-880A-E8CDF0996391}" dt="2022-03-30T08:49:17.737" v="2024" actId="26606"/>
          <ac:spMkLst>
            <pc:docMk/>
            <pc:sldMk cId="3539207388" sldId="281"/>
            <ac:spMk id="81" creationId="{38FAA1A1-D861-433F-88FA-1E9D6FD31D11}"/>
          </ac:spMkLst>
        </pc:spChg>
        <pc:spChg chg="add del">
          <ac:chgData name="Bahadir Eryilmaz" userId="c19af10337125ad9" providerId="LiveId" clId="{9023BFC8-7234-4F23-880A-E8CDF0996391}" dt="2022-03-30T08:49:17.737" v="2024" actId="26606"/>
          <ac:spMkLst>
            <pc:docMk/>
            <pc:sldMk cId="3539207388" sldId="281"/>
            <ac:spMk id="83" creationId="{8D71EDA1-87BF-4D5D-AB79-F346FD19278A}"/>
          </ac:spMkLst>
        </pc:spChg>
        <pc:grpChg chg="add del">
          <ac:chgData name="Bahadir Eryilmaz" userId="c19af10337125ad9" providerId="LiveId" clId="{9023BFC8-7234-4F23-880A-E8CDF0996391}" dt="2022-03-30T08:49:03.110" v="2013" actId="26606"/>
          <ac:grpSpMkLst>
            <pc:docMk/>
            <pc:sldMk cId="3539207388" sldId="281"/>
            <ac:grpSpMk id="13" creationId="{6971532D-ED15-4EA1-8D74-8B9D49117B1E}"/>
          </ac:grpSpMkLst>
        </pc:grpChg>
        <pc:grpChg chg="add del">
          <ac:chgData name="Bahadir Eryilmaz" userId="c19af10337125ad9" providerId="LiveId" clId="{9023BFC8-7234-4F23-880A-E8CDF0996391}" dt="2022-03-30T08:49:00.289" v="2007" actId="26606"/>
          <ac:grpSpMkLst>
            <pc:docMk/>
            <pc:sldMk cId="3539207388" sldId="281"/>
            <ac:grpSpMk id="16" creationId="{05314994-6337-4875-8CF5-652CAFE8342C}"/>
          </ac:grpSpMkLst>
        </pc:grpChg>
        <pc:grpChg chg="add del">
          <ac:chgData name="Bahadir Eryilmaz" userId="c19af10337125ad9" providerId="LiveId" clId="{9023BFC8-7234-4F23-880A-E8CDF0996391}" dt="2022-03-30T08:49:03.110" v="2013" actId="26606"/>
          <ac:grpSpMkLst>
            <pc:docMk/>
            <pc:sldMk cId="3539207388" sldId="281"/>
            <ac:grpSpMk id="19" creationId="{4527D98C-AF53-420B-A7B6-DD5AA7D5339E}"/>
          </ac:grpSpMkLst>
        </pc:grpChg>
        <pc:grpChg chg="add del">
          <ac:chgData name="Bahadir Eryilmaz" userId="c19af10337125ad9" providerId="LiveId" clId="{9023BFC8-7234-4F23-880A-E8CDF0996391}" dt="2022-03-30T08:49:03.110" v="2013" actId="26606"/>
          <ac:grpSpMkLst>
            <pc:docMk/>
            <pc:sldMk cId="3539207388" sldId="281"/>
            <ac:grpSpMk id="29" creationId="{D3866B94-A099-49F6-A378-974CED7F572C}"/>
          </ac:grpSpMkLst>
        </pc:grpChg>
        <pc:grpChg chg="add del">
          <ac:chgData name="Bahadir Eryilmaz" userId="c19af10337125ad9" providerId="LiveId" clId="{9023BFC8-7234-4F23-880A-E8CDF0996391}" dt="2022-03-30T08:49:03.110" v="2013" actId="26606"/>
          <ac:grpSpMkLst>
            <pc:docMk/>
            <pc:sldMk cId="3539207388" sldId="281"/>
            <ac:grpSpMk id="37" creationId="{34013081-B23F-45CB-A45B-562B629ADB7B}"/>
          </ac:grpSpMkLst>
        </pc:grpChg>
        <pc:graphicFrameChg chg="add del">
          <ac:chgData name="Bahadir Eryilmaz" userId="c19af10337125ad9" providerId="LiveId" clId="{9023BFC8-7234-4F23-880A-E8CDF0996391}" dt="2022-03-30T08:49:00.289" v="2007" actId="26606"/>
          <ac:graphicFrameMkLst>
            <pc:docMk/>
            <pc:sldMk cId="3539207388" sldId="281"/>
            <ac:graphicFrameMk id="18" creationId="{7746A6F7-D1D5-439B-E2C1-1405DFE0BEE8}"/>
          </ac:graphicFrameMkLst>
        </pc:graphicFrameChg>
        <pc:graphicFrameChg chg="add del">
          <ac:chgData name="Bahadir Eryilmaz" userId="c19af10337125ad9" providerId="LiveId" clId="{9023BFC8-7234-4F23-880A-E8CDF0996391}" dt="2022-03-30T08:49:01.228" v="2009" actId="26606"/>
          <ac:graphicFrameMkLst>
            <pc:docMk/>
            <pc:sldMk cId="3539207388" sldId="281"/>
            <ac:graphicFrameMk id="22" creationId="{2347EE05-82B1-B2AB-EC2C-DA9F5E5911F7}"/>
          </ac:graphicFrameMkLst>
        </pc:graphicFrameChg>
        <pc:graphicFrameChg chg="add del">
          <ac:chgData name="Bahadir Eryilmaz" userId="c19af10337125ad9" providerId="LiveId" clId="{9023BFC8-7234-4F23-880A-E8CDF0996391}" dt="2022-03-30T08:49:03.110" v="2013" actId="26606"/>
          <ac:graphicFrameMkLst>
            <pc:docMk/>
            <pc:sldMk cId="3539207388" sldId="281"/>
            <ac:graphicFrameMk id="50" creationId="{8AFC9DCE-BB45-4F63-C278-94E1A6AA7F0D}"/>
          </ac:graphicFrameMkLst>
        </pc:graphicFrameChg>
        <pc:picChg chg="add del">
          <ac:chgData name="Bahadir Eryilmaz" userId="c19af10337125ad9" providerId="LiveId" clId="{9023BFC8-7234-4F23-880A-E8CDF0996391}" dt="2022-03-30T08:48:58.528" v="2005" actId="26606"/>
          <ac:picMkLst>
            <pc:docMk/>
            <pc:sldMk cId="3539207388" sldId="281"/>
            <ac:picMk id="5" creationId="{0E7B2F2F-5C20-5CCC-1C17-8BF144983BE0}"/>
          </ac:picMkLst>
        </pc:picChg>
        <pc:picChg chg="add del">
          <ac:chgData name="Bahadir Eryilmaz" userId="c19af10337125ad9" providerId="LiveId" clId="{9023BFC8-7234-4F23-880A-E8CDF0996391}" dt="2022-03-30T08:49:05.776" v="2015" actId="26606"/>
          <ac:picMkLst>
            <pc:docMk/>
            <pc:sldMk cId="3539207388" sldId="281"/>
            <ac:picMk id="7" creationId="{D4F37737-A5E9-5D29-9584-AE575CC328A2}"/>
          </ac:picMkLst>
        </pc:picChg>
        <pc:picChg chg="add del">
          <ac:chgData name="Bahadir Eryilmaz" userId="c19af10337125ad9" providerId="LiveId" clId="{9023BFC8-7234-4F23-880A-E8CDF0996391}" dt="2022-03-30T08:49:01.724" v="2011" actId="26606"/>
          <ac:picMkLst>
            <pc:docMk/>
            <pc:sldMk cId="3539207388" sldId="281"/>
            <ac:picMk id="25" creationId="{0B14FD11-C04C-4204-D2DF-89595621FBE9}"/>
          </ac:picMkLst>
        </pc:picChg>
        <pc:picChg chg="add del">
          <ac:chgData name="Bahadir Eryilmaz" userId="c19af10337125ad9" providerId="LiveId" clId="{9023BFC8-7234-4F23-880A-E8CDF0996391}" dt="2022-03-30T08:49:06.262" v="2017" actId="26606"/>
          <ac:picMkLst>
            <pc:docMk/>
            <pc:sldMk cId="3539207388" sldId="281"/>
            <ac:picMk id="55" creationId="{1636BC04-112B-09A8-D985-9C5922C36382}"/>
          </ac:picMkLst>
        </pc:picChg>
        <pc:picChg chg="add del">
          <ac:chgData name="Bahadir Eryilmaz" userId="c19af10337125ad9" providerId="LiveId" clId="{9023BFC8-7234-4F23-880A-E8CDF0996391}" dt="2022-03-30T08:49:07.768" v="2019" actId="26606"/>
          <ac:picMkLst>
            <pc:docMk/>
            <pc:sldMk cId="3539207388" sldId="281"/>
            <ac:picMk id="58" creationId="{EABE1C9A-3863-8C69-D3CB-AE4D7A2454B8}"/>
          </ac:picMkLst>
        </pc:picChg>
        <pc:picChg chg="add del">
          <ac:chgData name="Bahadir Eryilmaz" userId="c19af10337125ad9" providerId="LiveId" clId="{9023BFC8-7234-4F23-880A-E8CDF0996391}" dt="2022-03-30T08:49:07.768" v="2019" actId="26606"/>
          <ac:picMkLst>
            <pc:docMk/>
            <pc:sldMk cId="3539207388" sldId="281"/>
            <ac:picMk id="60" creationId="{178A10CF-9965-41FF-8C2A-86A3E6F33A10}"/>
          </ac:picMkLst>
        </pc:picChg>
        <pc:picChg chg="add del">
          <ac:chgData name="Bahadir Eryilmaz" userId="c19af10337125ad9" providerId="LiveId" clId="{9023BFC8-7234-4F23-880A-E8CDF0996391}" dt="2022-03-30T08:49:08.181" v="2021" actId="26606"/>
          <ac:picMkLst>
            <pc:docMk/>
            <pc:sldMk cId="3539207388" sldId="281"/>
            <ac:picMk id="63" creationId="{1636BC04-112B-09A8-D985-9C5922C36382}"/>
          </ac:picMkLst>
        </pc:picChg>
        <pc:picChg chg="add del mod ord">
          <ac:chgData name="Bahadir Eryilmaz" userId="c19af10337125ad9" providerId="LiveId" clId="{9023BFC8-7234-4F23-880A-E8CDF0996391}" dt="2022-03-30T08:49:18.286" v="2025" actId="26606"/>
          <ac:picMkLst>
            <pc:docMk/>
            <pc:sldMk cId="3539207388" sldId="281"/>
            <ac:picMk id="67" creationId="{D4F37737-A5E9-5D29-9584-AE575CC328A2}"/>
          </ac:picMkLst>
        </pc:picChg>
        <pc:picChg chg="add mod">
          <ac:chgData name="Bahadir Eryilmaz" userId="c19af10337125ad9" providerId="LiveId" clId="{9023BFC8-7234-4F23-880A-E8CDF0996391}" dt="2022-03-30T12:57:44.370" v="3948"/>
          <ac:picMkLst>
            <pc:docMk/>
            <pc:sldMk cId="3539207388" sldId="281"/>
            <ac:picMk id="69" creationId="{1AE10657-81BF-4F1C-AB0C-5FEF7C473000}"/>
          </ac:picMkLst>
        </pc:picChg>
        <pc:cxnChg chg="add del">
          <ac:chgData name="Bahadir Eryilmaz" userId="c19af10337125ad9" providerId="LiveId" clId="{9023BFC8-7234-4F23-880A-E8CDF0996391}" dt="2022-03-30T08:48:58.528" v="2005" actId="26606"/>
          <ac:cxnSpMkLst>
            <pc:docMk/>
            <pc:sldMk cId="3539207388" sldId="281"/>
            <ac:cxnSpMk id="11" creationId="{67182200-4859-4C8D-BCBB-55B245C28BA3}"/>
          </ac:cxnSpMkLst>
        </pc:cxnChg>
        <pc:cxnChg chg="add del">
          <ac:chgData name="Bahadir Eryilmaz" userId="c19af10337125ad9" providerId="LiveId" clId="{9023BFC8-7234-4F23-880A-E8CDF0996391}" dt="2022-03-30T08:49:01.228" v="2009" actId="26606"/>
          <ac:cxnSpMkLst>
            <pc:docMk/>
            <pc:sldMk cId="3539207388" sldId="281"/>
            <ac:cxnSpMk id="21" creationId="{C8F51B3F-8331-4E4A-AE96-D47B1006EEAD}"/>
          </ac:cxnSpMkLst>
        </pc:cxnChg>
      </pc:sldChg>
      <pc:sldChg chg="addSp delSp modSp new mod">
        <pc:chgData name="Bahadir Eryilmaz" userId="c19af10337125ad9" providerId="LiveId" clId="{9023BFC8-7234-4F23-880A-E8CDF0996391}" dt="2022-03-30T12:57:51.796" v="3951"/>
        <pc:sldMkLst>
          <pc:docMk/>
          <pc:sldMk cId="3924033480" sldId="282"/>
        </pc:sldMkLst>
        <pc:spChg chg="mod">
          <ac:chgData name="Bahadir Eryilmaz" userId="c19af10337125ad9" providerId="LiveId" clId="{9023BFC8-7234-4F23-880A-E8CDF0996391}" dt="2022-03-30T09:40:22.903" v="2257" actId="1076"/>
          <ac:spMkLst>
            <pc:docMk/>
            <pc:sldMk cId="3924033480" sldId="282"/>
            <ac:spMk id="2" creationId="{915148BB-C152-4548-9AD7-15B525A7127C}"/>
          </ac:spMkLst>
        </pc:spChg>
        <pc:spChg chg="del">
          <ac:chgData name="Bahadir Eryilmaz" userId="c19af10337125ad9" providerId="LiveId" clId="{9023BFC8-7234-4F23-880A-E8CDF0996391}" dt="2022-03-30T09:17:18.507" v="2027"/>
          <ac:spMkLst>
            <pc:docMk/>
            <pc:sldMk cId="3924033480" sldId="282"/>
            <ac:spMk id="3" creationId="{6D4EE9F4-3FEA-418D-A098-D3C105EC7E1A}"/>
          </ac:spMkLst>
        </pc:spChg>
        <pc:spChg chg="add mod">
          <ac:chgData name="Bahadir Eryilmaz" userId="c19af10337125ad9" providerId="LiveId" clId="{9023BFC8-7234-4F23-880A-E8CDF0996391}" dt="2022-03-30T09:40:05.706" v="2254" actId="1076"/>
          <ac:spMkLst>
            <pc:docMk/>
            <pc:sldMk cId="3924033480" sldId="282"/>
            <ac:spMk id="12" creationId="{89796C65-3953-4AA5-8C15-B3A5712D4D5A}"/>
          </ac:spMkLst>
        </pc:spChg>
        <pc:spChg chg="add mod">
          <ac:chgData name="Bahadir Eryilmaz" userId="c19af10337125ad9" providerId="LiveId" clId="{9023BFC8-7234-4F23-880A-E8CDF0996391}" dt="2022-03-30T09:40:05.706" v="2254" actId="1076"/>
          <ac:spMkLst>
            <pc:docMk/>
            <pc:sldMk cId="3924033480" sldId="282"/>
            <ac:spMk id="16" creationId="{555E1A30-0CDD-4325-9F24-2B2C5E697480}"/>
          </ac:spMkLst>
        </pc:spChg>
        <pc:spChg chg="add mod">
          <ac:chgData name="Bahadir Eryilmaz" userId="c19af10337125ad9" providerId="LiveId" clId="{9023BFC8-7234-4F23-880A-E8CDF0996391}" dt="2022-03-30T09:46:02.512" v="2370" actId="1076"/>
          <ac:spMkLst>
            <pc:docMk/>
            <pc:sldMk cId="3924033480" sldId="282"/>
            <ac:spMk id="17" creationId="{D60294DE-F155-4BE9-8C07-43FB019A0187}"/>
          </ac:spMkLst>
        </pc:spChg>
        <pc:spChg chg="add mod">
          <ac:chgData name="Bahadir Eryilmaz" userId="c19af10337125ad9" providerId="LiveId" clId="{9023BFC8-7234-4F23-880A-E8CDF0996391}" dt="2022-03-30T11:37:53.343" v="3633" actId="313"/>
          <ac:spMkLst>
            <pc:docMk/>
            <pc:sldMk cId="3924033480" sldId="282"/>
            <ac:spMk id="23" creationId="{5EAA2A06-142C-4D96-8AAC-974AEF731F0F}"/>
          </ac:spMkLst>
        </pc:spChg>
        <pc:picChg chg="add mod modCrop">
          <ac:chgData name="Bahadir Eryilmaz" userId="c19af10337125ad9" providerId="LiveId" clId="{9023BFC8-7234-4F23-880A-E8CDF0996391}" dt="2022-03-30T09:40:22.903" v="2257" actId="1076"/>
          <ac:picMkLst>
            <pc:docMk/>
            <pc:sldMk cId="3924033480" sldId="282"/>
            <ac:picMk id="5" creationId="{5E200566-E842-42C3-8081-B31F26BB8810}"/>
          </ac:picMkLst>
        </pc:picChg>
        <pc:picChg chg="add del mod">
          <ac:chgData name="Bahadir Eryilmaz" userId="c19af10337125ad9" providerId="LiveId" clId="{9023BFC8-7234-4F23-880A-E8CDF0996391}" dt="2022-03-30T09:18:42.517" v="2043" actId="478"/>
          <ac:picMkLst>
            <pc:docMk/>
            <pc:sldMk cId="3924033480" sldId="282"/>
            <ac:picMk id="7" creationId="{4063760C-1434-4394-9482-A9CB5EE7EABA}"/>
          </ac:picMkLst>
        </pc:picChg>
        <pc:picChg chg="add mod modCrop">
          <ac:chgData name="Bahadir Eryilmaz" userId="c19af10337125ad9" providerId="LiveId" clId="{9023BFC8-7234-4F23-880A-E8CDF0996391}" dt="2022-03-30T09:40:05.706" v="2254" actId="1076"/>
          <ac:picMkLst>
            <pc:docMk/>
            <pc:sldMk cId="3924033480" sldId="282"/>
            <ac:picMk id="9" creationId="{0A33731F-535E-42CA-9746-39C15866358C}"/>
          </ac:picMkLst>
        </pc:picChg>
        <pc:picChg chg="add del mod">
          <ac:chgData name="Bahadir Eryilmaz" userId="c19af10337125ad9" providerId="LiveId" clId="{9023BFC8-7234-4F23-880A-E8CDF0996391}" dt="2022-03-30T09:24:20.985" v="2124"/>
          <ac:picMkLst>
            <pc:docMk/>
            <pc:sldMk cId="3924033480" sldId="282"/>
            <ac:picMk id="10" creationId="{E3CDDD4C-3A9C-4D47-861E-A31F9169E288}"/>
          </ac:picMkLst>
        </pc:picChg>
        <pc:picChg chg="add del mod modCrop">
          <ac:chgData name="Bahadir Eryilmaz" userId="c19af10337125ad9" providerId="LiveId" clId="{9023BFC8-7234-4F23-880A-E8CDF0996391}" dt="2022-03-30T09:35:08.820" v="2199" actId="478"/>
          <ac:picMkLst>
            <pc:docMk/>
            <pc:sldMk cId="3924033480" sldId="282"/>
            <ac:picMk id="14" creationId="{80D52873-58B4-482D-AA9D-640D75816CD1}"/>
          </ac:picMkLst>
        </pc:picChg>
        <pc:picChg chg="add mod modCrop">
          <ac:chgData name="Bahadir Eryilmaz" userId="c19af10337125ad9" providerId="LiveId" clId="{9023BFC8-7234-4F23-880A-E8CDF0996391}" dt="2022-03-30T09:40:22.903" v="2257" actId="1076"/>
          <ac:picMkLst>
            <pc:docMk/>
            <pc:sldMk cId="3924033480" sldId="282"/>
            <ac:picMk id="19" creationId="{37DEF3C2-E032-4262-B505-56D618AC7D58}"/>
          </ac:picMkLst>
        </pc:picChg>
        <pc:picChg chg="add mod modCrop">
          <ac:chgData name="Bahadir Eryilmaz" userId="c19af10337125ad9" providerId="LiveId" clId="{9023BFC8-7234-4F23-880A-E8CDF0996391}" dt="2022-03-30T09:40:05.706" v="2254" actId="1076"/>
          <ac:picMkLst>
            <pc:docMk/>
            <pc:sldMk cId="3924033480" sldId="282"/>
            <ac:picMk id="21" creationId="{AC048E3F-A305-4A7A-92F2-05476AD7EFA8}"/>
          </ac:picMkLst>
        </pc:picChg>
        <pc:picChg chg="add mod">
          <ac:chgData name="Bahadir Eryilmaz" userId="c19af10337125ad9" providerId="LiveId" clId="{9023BFC8-7234-4F23-880A-E8CDF0996391}" dt="2022-03-30T12:57:51.796" v="3951"/>
          <ac:picMkLst>
            <pc:docMk/>
            <pc:sldMk cId="3924033480" sldId="282"/>
            <ac:picMk id="25" creationId="{F99CCF71-B02F-481D-8ECF-80F82C05EA35}"/>
          </ac:picMkLst>
        </pc:picChg>
      </pc:sldChg>
      <pc:sldChg chg="addSp delSp modSp new mod">
        <pc:chgData name="Bahadir Eryilmaz" userId="c19af10337125ad9" providerId="LiveId" clId="{9023BFC8-7234-4F23-880A-E8CDF0996391}" dt="2022-03-30T12:57:48.637" v="3950"/>
        <pc:sldMkLst>
          <pc:docMk/>
          <pc:sldMk cId="284710950" sldId="283"/>
        </pc:sldMkLst>
        <pc:spChg chg="mod">
          <ac:chgData name="Bahadir Eryilmaz" userId="c19af10337125ad9" providerId="LiveId" clId="{9023BFC8-7234-4F23-880A-E8CDF0996391}" dt="2022-03-30T12:14:36.225" v="3657"/>
          <ac:spMkLst>
            <pc:docMk/>
            <pc:sldMk cId="284710950" sldId="283"/>
            <ac:spMk id="2" creationId="{B6A1993A-FC35-4390-BCA2-7CE7143ACD48}"/>
          </ac:spMkLst>
        </pc:spChg>
        <pc:spChg chg="del">
          <ac:chgData name="Bahadir Eryilmaz" userId="c19af10337125ad9" providerId="LiveId" clId="{9023BFC8-7234-4F23-880A-E8CDF0996391}" dt="2022-03-30T09:19:24.221" v="2065"/>
          <ac:spMkLst>
            <pc:docMk/>
            <pc:sldMk cId="284710950" sldId="283"/>
            <ac:spMk id="3" creationId="{5DF398E9-BD61-4EC2-B3BC-10B8406AE32A}"/>
          </ac:spMkLst>
        </pc:spChg>
        <pc:picChg chg="add mod">
          <ac:chgData name="Bahadir Eryilmaz" userId="c19af10337125ad9" providerId="LiveId" clId="{9023BFC8-7234-4F23-880A-E8CDF0996391}" dt="2022-03-30T12:14:36.225" v="3657"/>
          <ac:picMkLst>
            <pc:docMk/>
            <pc:sldMk cId="284710950" sldId="283"/>
            <ac:picMk id="5" creationId="{ACDB5D7F-B4DC-49D5-9548-AFF25402DA42}"/>
          </ac:picMkLst>
        </pc:picChg>
        <pc:picChg chg="add mod">
          <ac:chgData name="Bahadir Eryilmaz" userId="c19af10337125ad9" providerId="LiveId" clId="{9023BFC8-7234-4F23-880A-E8CDF0996391}" dt="2022-03-30T12:57:48.637" v="3950"/>
          <ac:picMkLst>
            <pc:docMk/>
            <pc:sldMk cId="284710950" sldId="283"/>
            <ac:picMk id="7" creationId="{6A6FC8FF-0C91-4587-93B5-CE25DA884706}"/>
          </ac:picMkLst>
        </pc:picChg>
      </pc:sldChg>
      <pc:sldChg chg="addSp delSp modSp new del mod">
        <pc:chgData name="Bahadir Eryilmaz" userId="c19af10337125ad9" providerId="LiveId" clId="{9023BFC8-7234-4F23-880A-E8CDF0996391}" dt="2022-03-30T10:06:50.774" v="2888" actId="2696"/>
        <pc:sldMkLst>
          <pc:docMk/>
          <pc:sldMk cId="792639188" sldId="284"/>
        </pc:sldMkLst>
        <pc:spChg chg="del">
          <ac:chgData name="Bahadir Eryilmaz" userId="c19af10337125ad9" providerId="LiveId" clId="{9023BFC8-7234-4F23-880A-E8CDF0996391}" dt="2022-03-30T09:23:01.147" v="2115" actId="3680"/>
          <ac:spMkLst>
            <pc:docMk/>
            <pc:sldMk cId="792639188" sldId="284"/>
            <ac:spMk id="3" creationId="{BA23F5D8-7209-4334-BAB9-4C8204620BA6}"/>
          </ac:spMkLst>
        </pc:spChg>
        <pc:graphicFrameChg chg="add mod ord modGraphic">
          <ac:chgData name="Bahadir Eryilmaz" userId="c19af10337125ad9" providerId="LiveId" clId="{9023BFC8-7234-4F23-880A-E8CDF0996391}" dt="2022-03-30T09:23:27.810" v="2117" actId="12385"/>
          <ac:graphicFrameMkLst>
            <pc:docMk/>
            <pc:sldMk cId="792639188" sldId="284"/>
            <ac:graphicFrameMk id="4" creationId="{6D677CED-B511-4A44-88A9-9DA12239BD65}"/>
          </ac:graphicFrameMkLst>
        </pc:graphicFrameChg>
        <pc:picChg chg="add mod">
          <ac:chgData name="Bahadir Eryilmaz" userId="c19af10337125ad9" providerId="LiveId" clId="{9023BFC8-7234-4F23-880A-E8CDF0996391}" dt="2022-03-30T09:23:40.194" v="2119" actId="1076"/>
          <ac:picMkLst>
            <pc:docMk/>
            <pc:sldMk cId="792639188" sldId="284"/>
            <ac:picMk id="5" creationId="{BA7C5B05-656D-40A3-8EE7-7E1D50609464}"/>
          </ac:picMkLst>
        </pc:picChg>
      </pc:sldChg>
      <pc:sldChg chg="addSp delSp modSp new mod modNotesTx">
        <pc:chgData name="Bahadir Eryilmaz" userId="c19af10337125ad9" providerId="LiveId" clId="{9023BFC8-7234-4F23-880A-E8CDF0996391}" dt="2022-03-30T12:57:46.778" v="3949"/>
        <pc:sldMkLst>
          <pc:docMk/>
          <pc:sldMk cId="2768980986" sldId="285"/>
        </pc:sldMkLst>
        <pc:spChg chg="mod">
          <ac:chgData name="Bahadir Eryilmaz" userId="c19af10337125ad9" providerId="LiveId" clId="{9023BFC8-7234-4F23-880A-E8CDF0996391}" dt="2022-03-30T12:14:36.225" v="3657"/>
          <ac:spMkLst>
            <pc:docMk/>
            <pc:sldMk cId="2768980986" sldId="285"/>
            <ac:spMk id="2" creationId="{76B90508-0B31-40B3-8964-3317A18B1A32}"/>
          </ac:spMkLst>
        </pc:spChg>
        <pc:spChg chg="del mod">
          <ac:chgData name="Bahadir Eryilmaz" userId="c19af10337125ad9" providerId="LiveId" clId="{9023BFC8-7234-4F23-880A-E8CDF0996391}" dt="2022-03-30T09:45:21.070" v="2361"/>
          <ac:spMkLst>
            <pc:docMk/>
            <pc:sldMk cId="2768980986" sldId="285"/>
            <ac:spMk id="3" creationId="{05A7FA11-30EA-4FCB-AD7F-E1FCF78FB4AB}"/>
          </ac:spMkLst>
        </pc:spChg>
        <pc:spChg chg="add del mod">
          <ac:chgData name="Bahadir Eryilmaz" userId="c19af10337125ad9" providerId="LiveId" clId="{9023BFC8-7234-4F23-880A-E8CDF0996391}" dt="2022-03-30T09:45:56.724" v="2369" actId="22"/>
          <ac:spMkLst>
            <pc:docMk/>
            <pc:sldMk cId="2768980986" sldId="285"/>
            <ac:spMk id="7" creationId="{78E9C195-3D10-4348-A7BC-66892A6C8835}"/>
          </ac:spMkLst>
        </pc:spChg>
        <pc:spChg chg="add del mod">
          <ac:chgData name="Bahadir Eryilmaz" userId="c19af10337125ad9" providerId="LiveId" clId="{9023BFC8-7234-4F23-880A-E8CDF0996391}" dt="2022-03-30T09:55:36.524" v="2445" actId="478"/>
          <ac:spMkLst>
            <pc:docMk/>
            <pc:sldMk cId="2768980986" sldId="285"/>
            <ac:spMk id="9" creationId="{65D47B59-16D9-45D6-A620-B1A8D1CB9803}"/>
          </ac:spMkLst>
        </pc:spChg>
        <pc:spChg chg="add del mod">
          <ac:chgData name="Bahadir Eryilmaz" userId="c19af10337125ad9" providerId="LiveId" clId="{9023BFC8-7234-4F23-880A-E8CDF0996391}" dt="2022-03-30T09:55:22.574" v="2440"/>
          <ac:spMkLst>
            <pc:docMk/>
            <pc:sldMk cId="2768980986" sldId="285"/>
            <ac:spMk id="11" creationId="{7338B01F-EE77-4817-93ED-8C3CAB89C698}"/>
          </ac:spMkLst>
        </pc:spChg>
        <pc:picChg chg="add del mod">
          <ac:chgData name="Bahadir Eryilmaz" userId="c19af10337125ad9" providerId="LiveId" clId="{9023BFC8-7234-4F23-880A-E8CDF0996391}" dt="2022-03-30T09:55:20.010" v="2439" actId="478"/>
          <ac:picMkLst>
            <pc:docMk/>
            <pc:sldMk cId="2768980986" sldId="285"/>
            <ac:picMk id="5" creationId="{0ADAFF37-4605-4194-99AE-E88FA0B22C77}"/>
          </ac:picMkLst>
        </pc:picChg>
        <pc:picChg chg="add mod">
          <ac:chgData name="Bahadir Eryilmaz" userId="c19af10337125ad9" providerId="LiveId" clId="{9023BFC8-7234-4F23-880A-E8CDF0996391}" dt="2022-03-30T09:55:47.521" v="2448" actId="1076"/>
          <ac:picMkLst>
            <pc:docMk/>
            <pc:sldMk cId="2768980986" sldId="285"/>
            <ac:picMk id="13" creationId="{E40DE4FB-3468-487A-A975-B12833D6FE99}"/>
          </ac:picMkLst>
        </pc:picChg>
        <pc:picChg chg="add mod">
          <ac:chgData name="Bahadir Eryilmaz" userId="c19af10337125ad9" providerId="LiveId" clId="{9023BFC8-7234-4F23-880A-E8CDF0996391}" dt="2022-03-30T12:57:46.778" v="3949"/>
          <ac:picMkLst>
            <pc:docMk/>
            <pc:sldMk cId="2768980986" sldId="285"/>
            <ac:picMk id="15" creationId="{D3FC6F33-C317-4F59-B20E-0FBCA8F32221}"/>
          </ac:picMkLst>
        </pc:picChg>
      </pc:sldChg>
      <pc:sldChg chg="addSp delSp modSp new mod modNotesTx">
        <pc:chgData name="Bahadir Eryilmaz" userId="c19af10337125ad9" providerId="LiveId" clId="{9023BFC8-7234-4F23-880A-E8CDF0996391}" dt="2022-03-30T12:14:36.225" v="3657"/>
        <pc:sldMkLst>
          <pc:docMk/>
          <pc:sldMk cId="2795245418" sldId="286"/>
        </pc:sldMkLst>
        <pc:spChg chg="mod">
          <ac:chgData name="Bahadir Eryilmaz" userId="c19af10337125ad9" providerId="LiveId" clId="{9023BFC8-7234-4F23-880A-E8CDF0996391}" dt="2022-03-30T12:14:36.225" v="3657"/>
          <ac:spMkLst>
            <pc:docMk/>
            <pc:sldMk cId="2795245418" sldId="286"/>
            <ac:spMk id="2" creationId="{0B51AD2C-BC61-496B-B2B5-071E64C82D08}"/>
          </ac:spMkLst>
        </pc:spChg>
        <pc:spChg chg="del">
          <ac:chgData name="Bahadir Eryilmaz" userId="c19af10337125ad9" providerId="LiveId" clId="{9023BFC8-7234-4F23-880A-E8CDF0996391}" dt="2022-03-30T10:43:27.140" v="2904"/>
          <ac:spMkLst>
            <pc:docMk/>
            <pc:sldMk cId="2795245418" sldId="286"/>
            <ac:spMk id="3" creationId="{D5565C04-4822-4D38-8138-1722B402FCAB}"/>
          </ac:spMkLst>
        </pc:spChg>
        <pc:spChg chg="add mod">
          <ac:chgData name="Bahadir Eryilmaz" userId="c19af10337125ad9" providerId="LiveId" clId="{9023BFC8-7234-4F23-880A-E8CDF0996391}" dt="2022-03-30T10:52:43.157" v="3432" actId="1076"/>
          <ac:spMkLst>
            <pc:docMk/>
            <pc:sldMk cId="2795245418" sldId="286"/>
            <ac:spMk id="7" creationId="{68A85605-8DA8-4183-BBA9-380D4BDED2B4}"/>
          </ac:spMkLst>
        </pc:spChg>
        <pc:picChg chg="add mod">
          <ac:chgData name="Bahadir Eryilmaz" userId="c19af10337125ad9" providerId="LiveId" clId="{9023BFC8-7234-4F23-880A-E8CDF0996391}" dt="2022-03-30T10:43:33.661" v="2908" actId="14100"/>
          <ac:picMkLst>
            <pc:docMk/>
            <pc:sldMk cId="2795245418" sldId="286"/>
            <ac:picMk id="5" creationId="{0AD2F94D-C14A-4656-B813-6C4B6311457C}"/>
          </ac:picMkLst>
        </pc:picChg>
      </pc:sldChg>
      <pc:sldChg chg="addSp delSp modSp new mod setBg delDesignElem">
        <pc:chgData name="Bahadir Eryilmaz" userId="c19af10337125ad9" providerId="LiveId" clId="{9023BFC8-7234-4F23-880A-E8CDF0996391}" dt="2022-03-30T12:57:58.693" v="3953"/>
        <pc:sldMkLst>
          <pc:docMk/>
          <pc:sldMk cId="1952263836" sldId="287"/>
        </pc:sldMkLst>
        <pc:spChg chg="mod">
          <ac:chgData name="Bahadir Eryilmaz" userId="c19af10337125ad9" providerId="LiveId" clId="{9023BFC8-7234-4F23-880A-E8CDF0996391}" dt="2022-03-30T11:06:50.983" v="3609" actId="26606"/>
          <ac:spMkLst>
            <pc:docMk/>
            <pc:sldMk cId="1952263836" sldId="287"/>
            <ac:spMk id="2" creationId="{5D037BF2-E709-4834-AD01-E200D4C6E913}"/>
          </ac:spMkLst>
        </pc:spChg>
        <pc:spChg chg="del">
          <ac:chgData name="Bahadir Eryilmaz" userId="c19af10337125ad9" providerId="LiveId" clId="{9023BFC8-7234-4F23-880A-E8CDF0996391}" dt="2022-03-30T10:53:05.114" v="3444" actId="478"/>
          <ac:spMkLst>
            <pc:docMk/>
            <pc:sldMk cId="1952263836" sldId="287"/>
            <ac:spMk id="3" creationId="{80BF354D-00D5-4DB8-A384-F4EF61910029}"/>
          </ac:spMkLst>
        </pc:spChg>
        <pc:spChg chg="add del">
          <ac:chgData name="Bahadir Eryilmaz" userId="c19af10337125ad9" providerId="LiveId" clId="{9023BFC8-7234-4F23-880A-E8CDF0996391}" dt="2022-03-30T12:14:36.225" v="3657"/>
          <ac:spMkLst>
            <pc:docMk/>
            <pc:sldMk cId="1952263836" sldId="287"/>
            <ac:spMk id="7" creationId="{BAD76F3E-3A97-486B-B402-44400A8B9173}"/>
          </ac:spMkLst>
        </pc:spChg>
        <pc:spChg chg="add del">
          <ac:chgData name="Bahadir Eryilmaz" userId="c19af10337125ad9" providerId="LiveId" clId="{9023BFC8-7234-4F23-880A-E8CDF0996391}" dt="2022-03-30T12:14:36.225" v="3657"/>
          <ac:spMkLst>
            <pc:docMk/>
            <pc:sldMk cId="1952263836" sldId="287"/>
            <ac:spMk id="9" creationId="{391F6B52-91F4-4AEB-B6DB-29FEBCF28C8B}"/>
          </ac:spMkLst>
        </pc:spChg>
        <pc:spChg chg="add del">
          <ac:chgData name="Bahadir Eryilmaz" userId="c19af10337125ad9" providerId="LiveId" clId="{9023BFC8-7234-4F23-880A-E8CDF0996391}" dt="2022-03-30T12:14:36.225" v="3657"/>
          <ac:spMkLst>
            <pc:docMk/>
            <pc:sldMk cId="1952263836" sldId="287"/>
            <ac:spMk id="11" creationId="{2CD6F061-7C53-44F4-9794-953DB70A451B}"/>
          </ac:spMkLst>
        </pc:spChg>
        <pc:picChg chg="add mod">
          <ac:chgData name="Bahadir Eryilmaz" userId="c19af10337125ad9" providerId="LiveId" clId="{9023BFC8-7234-4F23-880A-E8CDF0996391}" dt="2022-03-30T12:57:58.693" v="3953"/>
          <ac:picMkLst>
            <pc:docMk/>
            <pc:sldMk cId="1952263836" sldId="287"/>
            <ac:picMk id="8" creationId="{60F74584-F98B-484F-B5ED-E32BCE26774C}"/>
          </ac:picMkLst>
        </pc:picChg>
      </pc:sldChg>
      <pc:sldChg chg="addSp modSp add ord">
        <pc:chgData name="Bahadir Eryilmaz" userId="c19af10337125ad9" providerId="LiveId" clId="{9023BFC8-7234-4F23-880A-E8CDF0996391}" dt="2022-03-30T12:57:53.721" v="3952"/>
        <pc:sldMkLst>
          <pc:docMk/>
          <pc:sldMk cId="4179865990" sldId="288"/>
        </pc:sldMkLst>
        <pc:spChg chg="mod">
          <ac:chgData name="Bahadir Eryilmaz" userId="c19af10337125ad9" providerId="LiveId" clId="{9023BFC8-7234-4F23-880A-E8CDF0996391}" dt="2022-03-30T12:14:36.225" v="3657"/>
          <ac:spMkLst>
            <pc:docMk/>
            <pc:sldMk cId="4179865990" sldId="288"/>
            <ac:spMk id="2" creationId="{76B90508-0B31-40B3-8964-3317A18B1A32}"/>
          </ac:spMkLst>
        </pc:spChg>
        <pc:picChg chg="add mod">
          <ac:chgData name="Bahadir Eryilmaz" userId="c19af10337125ad9" providerId="LiveId" clId="{9023BFC8-7234-4F23-880A-E8CDF0996391}" dt="2022-03-30T12:57:53.721" v="3952"/>
          <ac:picMkLst>
            <pc:docMk/>
            <pc:sldMk cId="4179865990" sldId="288"/>
            <ac:picMk id="5" creationId="{2A3659EF-8C7A-4571-A342-BC5DC2CD2E26}"/>
          </ac:picMkLst>
        </pc:picChg>
      </pc:sldChg>
      <pc:sldMasterChg chg="add del addSldLayout delSldLayout">
        <pc:chgData name="Bahadir Eryilmaz" userId="c19af10337125ad9" providerId="LiveId" clId="{9023BFC8-7234-4F23-880A-E8CDF0996391}" dt="2022-03-29T09:34:23.980" v="96" actId="26606"/>
        <pc:sldMasterMkLst>
          <pc:docMk/>
          <pc:sldMasterMk cId="3475998153" sldId="2147483648"/>
        </pc:sldMasterMkLst>
        <pc:sldLayoutChg chg="add del">
          <pc:chgData name="Bahadir Eryilmaz" userId="c19af10337125ad9" providerId="LiveId" clId="{9023BFC8-7234-4F23-880A-E8CDF0996391}" dt="2022-03-29T09:34:23.980" v="96" actId="26606"/>
          <pc:sldLayoutMkLst>
            <pc:docMk/>
            <pc:sldMasterMk cId="3475998153" sldId="2147483648"/>
            <pc:sldLayoutMk cId="615503224" sldId="2147483649"/>
          </pc:sldLayoutMkLst>
        </pc:sldLayoutChg>
        <pc:sldLayoutChg chg="add del">
          <pc:chgData name="Bahadir Eryilmaz" userId="c19af10337125ad9" providerId="LiveId" clId="{9023BFC8-7234-4F23-880A-E8CDF0996391}" dt="2022-03-29T09:34:23.980" v="96" actId="26606"/>
          <pc:sldLayoutMkLst>
            <pc:docMk/>
            <pc:sldMasterMk cId="3475998153" sldId="2147483648"/>
            <pc:sldLayoutMk cId="3420111" sldId="2147483650"/>
          </pc:sldLayoutMkLst>
        </pc:sldLayoutChg>
        <pc:sldLayoutChg chg="add del">
          <pc:chgData name="Bahadir Eryilmaz" userId="c19af10337125ad9" providerId="LiveId" clId="{9023BFC8-7234-4F23-880A-E8CDF0996391}" dt="2022-03-29T09:34:23.980" v="96" actId="26606"/>
          <pc:sldLayoutMkLst>
            <pc:docMk/>
            <pc:sldMasterMk cId="3475998153" sldId="2147483648"/>
            <pc:sldLayoutMk cId="2981383460" sldId="2147483651"/>
          </pc:sldLayoutMkLst>
        </pc:sldLayoutChg>
        <pc:sldLayoutChg chg="add del">
          <pc:chgData name="Bahadir Eryilmaz" userId="c19af10337125ad9" providerId="LiveId" clId="{9023BFC8-7234-4F23-880A-E8CDF0996391}" dt="2022-03-29T09:34:23.980" v="96" actId="26606"/>
          <pc:sldLayoutMkLst>
            <pc:docMk/>
            <pc:sldMasterMk cId="3475998153" sldId="2147483648"/>
            <pc:sldLayoutMk cId="3573561597" sldId="2147483652"/>
          </pc:sldLayoutMkLst>
        </pc:sldLayoutChg>
        <pc:sldLayoutChg chg="add del">
          <pc:chgData name="Bahadir Eryilmaz" userId="c19af10337125ad9" providerId="LiveId" clId="{9023BFC8-7234-4F23-880A-E8CDF0996391}" dt="2022-03-29T09:34:23.980" v="96" actId="26606"/>
          <pc:sldLayoutMkLst>
            <pc:docMk/>
            <pc:sldMasterMk cId="3475998153" sldId="2147483648"/>
            <pc:sldLayoutMk cId="2488761578" sldId="2147483653"/>
          </pc:sldLayoutMkLst>
        </pc:sldLayoutChg>
        <pc:sldLayoutChg chg="add del">
          <pc:chgData name="Bahadir Eryilmaz" userId="c19af10337125ad9" providerId="LiveId" clId="{9023BFC8-7234-4F23-880A-E8CDF0996391}" dt="2022-03-29T09:34:23.980" v="96" actId="26606"/>
          <pc:sldLayoutMkLst>
            <pc:docMk/>
            <pc:sldMasterMk cId="3475998153" sldId="2147483648"/>
            <pc:sldLayoutMk cId="3907608797" sldId="2147483654"/>
          </pc:sldLayoutMkLst>
        </pc:sldLayoutChg>
        <pc:sldLayoutChg chg="add del">
          <pc:chgData name="Bahadir Eryilmaz" userId="c19af10337125ad9" providerId="LiveId" clId="{9023BFC8-7234-4F23-880A-E8CDF0996391}" dt="2022-03-29T09:34:23.980" v="96" actId="26606"/>
          <pc:sldLayoutMkLst>
            <pc:docMk/>
            <pc:sldMasterMk cId="3475998153" sldId="2147483648"/>
            <pc:sldLayoutMk cId="975096169" sldId="2147483655"/>
          </pc:sldLayoutMkLst>
        </pc:sldLayoutChg>
        <pc:sldLayoutChg chg="add del">
          <pc:chgData name="Bahadir Eryilmaz" userId="c19af10337125ad9" providerId="LiveId" clId="{9023BFC8-7234-4F23-880A-E8CDF0996391}" dt="2022-03-29T09:34:23.980" v="96" actId="26606"/>
          <pc:sldLayoutMkLst>
            <pc:docMk/>
            <pc:sldMasterMk cId="3475998153" sldId="2147483648"/>
            <pc:sldLayoutMk cId="3508257220" sldId="2147483656"/>
          </pc:sldLayoutMkLst>
        </pc:sldLayoutChg>
        <pc:sldLayoutChg chg="add del">
          <pc:chgData name="Bahadir Eryilmaz" userId="c19af10337125ad9" providerId="LiveId" clId="{9023BFC8-7234-4F23-880A-E8CDF0996391}" dt="2022-03-29T09:34:23.980" v="96" actId="26606"/>
          <pc:sldLayoutMkLst>
            <pc:docMk/>
            <pc:sldMasterMk cId="3475998153" sldId="2147483648"/>
            <pc:sldLayoutMk cId="2827985458" sldId="2147483657"/>
          </pc:sldLayoutMkLst>
        </pc:sldLayoutChg>
        <pc:sldLayoutChg chg="add del">
          <pc:chgData name="Bahadir Eryilmaz" userId="c19af10337125ad9" providerId="LiveId" clId="{9023BFC8-7234-4F23-880A-E8CDF0996391}" dt="2022-03-29T09:34:23.980" v="96" actId="26606"/>
          <pc:sldLayoutMkLst>
            <pc:docMk/>
            <pc:sldMasterMk cId="3475998153" sldId="2147483648"/>
            <pc:sldLayoutMk cId="358672626" sldId="2147483658"/>
          </pc:sldLayoutMkLst>
        </pc:sldLayoutChg>
        <pc:sldLayoutChg chg="add del">
          <pc:chgData name="Bahadir Eryilmaz" userId="c19af10337125ad9" providerId="LiveId" clId="{9023BFC8-7234-4F23-880A-E8CDF0996391}" dt="2022-03-29T09:34:23.980" v="96" actId="26606"/>
          <pc:sldLayoutMkLst>
            <pc:docMk/>
            <pc:sldMasterMk cId="3475998153" sldId="2147483648"/>
            <pc:sldLayoutMk cId="2261023628" sldId="2147483659"/>
          </pc:sldLayoutMkLst>
        </pc:sldLayoutChg>
      </pc:sldMasterChg>
      <pc:sldMasterChg chg="add del replId addSldLayout delSldLayout">
        <pc:chgData name="Bahadir Eryilmaz" userId="c19af10337125ad9" providerId="LiveId" clId="{9023BFC8-7234-4F23-880A-E8CDF0996391}" dt="2022-03-29T09:33:42.374" v="87" actId="26606"/>
        <pc:sldMasterMkLst>
          <pc:docMk/>
          <pc:sldMasterMk cId="1505038361" sldId="2147483660"/>
        </pc:sldMasterMkLst>
        <pc:sldLayoutChg chg="add del">
          <pc:chgData name="Bahadir Eryilmaz" userId="c19af10337125ad9" providerId="LiveId" clId="{9023BFC8-7234-4F23-880A-E8CDF0996391}" dt="2022-03-29T09:33:42.374" v="87" actId="26606"/>
          <pc:sldLayoutMkLst>
            <pc:docMk/>
            <pc:sldMasterMk cId="1505038361" sldId="2147483660"/>
            <pc:sldLayoutMk cId="1734822931" sldId="2147483661"/>
          </pc:sldLayoutMkLst>
        </pc:sldLayoutChg>
        <pc:sldLayoutChg chg="add del replId">
          <pc:chgData name="Bahadir Eryilmaz" userId="c19af10337125ad9" providerId="LiveId" clId="{9023BFC8-7234-4F23-880A-E8CDF0996391}" dt="2022-03-29T09:33:42.374" v="87" actId="26606"/>
          <pc:sldLayoutMkLst>
            <pc:docMk/>
            <pc:sldMasterMk cId="1505038361" sldId="2147483660"/>
            <pc:sldLayoutMk cId="2140049011" sldId="2147483662"/>
          </pc:sldLayoutMkLst>
        </pc:sldLayoutChg>
        <pc:sldLayoutChg chg="add del replId">
          <pc:chgData name="Bahadir Eryilmaz" userId="c19af10337125ad9" providerId="LiveId" clId="{9023BFC8-7234-4F23-880A-E8CDF0996391}" dt="2022-03-29T09:33:42.374" v="87" actId="26606"/>
          <pc:sldLayoutMkLst>
            <pc:docMk/>
            <pc:sldMasterMk cId="1505038361" sldId="2147483660"/>
            <pc:sldLayoutMk cId="4173116968" sldId="2147483663"/>
          </pc:sldLayoutMkLst>
        </pc:sldLayoutChg>
        <pc:sldLayoutChg chg="add del replId">
          <pc:chgData name="Bahadir Eryilmaz" userId="c19af10337125ad9" providerId="LiveId" clId="{9023BFC8-7234-4F23-880A-E8CDF0996391}" dt="2022-03-29T09:33:42.374" v="87" actId="26606"/>
          <pc:sldLayoutMkLst>
            <pc:docMk/>
            <pc:sldMasterMk cId="1505038361" sldId="2147483660"/>
            <pc:sldLayoutMk cId="2776828807" sldId="2147483664"/>
          </pc:sldLayoutMkLst>
        </pc:sldLayoutChg>
        <pc:sldLayoutChg chg="add del replId">
          <pc:chgData name="Bahadir Eryilmaz" userId="c19af10337125ad9" providerId="LiveId" clId="{9023BFC8-7234-4F23-880A-E8CDF0996391}" dt="2022-03-29T09:33:42.374" v="87" actId="26606"/>
          <pc:sldLayoutMkLst>
            <pc:docMk/>
            <pc:sldMasterMk cId="1505038361" sldId="2147483660"/>
            <pc:sldLayoutMk cId="75018649" sldId="2147483665"/>
          </pc:sldLayoutMkLst>
        </pc:sldLayoutChg>
        <pc:sldLayoutChg chg="add del replId">
          <pc:chgData name="Bahadir Eryilmaz" userId="c19af10337125ad9" providerId="LiveId" clId="{9023BFC8-7234-4F23-880A-E8CDF0996391}" dt="2022-03-29T09:33:42.374" v="87" actId="26606"/>
          <pc:sldLayoutMkLst>
            <pc:docMk/>
            <pc:sldMasterMk cId="1505038361" sldId="2147483660"/>
            <pc:sldLayoutMk cId="1400526584" sldId="2147483666"/>
          </pc:sldLayoutMkLst>
        </pc:sldLayoutChg>
        <pc:sldLayoutChg chg="add del replId">
          <pc:chgData name="Bahadir Eryilmaz" userId="c19af10337125ad9" providerId="LiveId" clId="{9023BFC8-7234-4F23-880A-E8CDF0996391}" dt="2022-03-29T09:33:42.374" v="87" actId="26606"/>
          <pc:sldLayoutMkLst>
            <pc:docMk/>
            <pc:sldMasterMk cId="1505038361" sldId="2147483660"/>
            <pc:sldLayoutMk cId="2137884474" sldId="2147483667"/>
          </pc:sldLayoutMkLst>
        </pc:sldLayoutChg>
        <pc:sldLayoutChg chg="add del replId">
          <pc:chgData name="Bahadir Eryilmaz" userId="c19af10337125ad9" providerId="LiveId" clId="{9023BFC8-7234-4F23-880A-E8CDF0996391}" dt="2022-03-29T09:33:42.374" v="87" actId="26606"/>
          <pc:sldLayoutMkLst>
            <pc:docMk/>
            <pc:sldMasterMk cId="1505038361" sldId="2147483660"/>
            <pc:sldLayoutMk cId="3190916525" sldId="2147483668"/>
          </pc:sldLayoutMkLst>
        </pc:sldLayoutChg>
        <pc:sldLayoutChg chg="add del replId">
          <pc:chgData name="Bahadir Eryilmaz" userId="c19af10337125ad9" providerId="LiveId" clId="{9023BFC8-7234-4F23-880A-E8CDF0996391}" dt="2022-03-29T09:33:42.374" v="87" actId="26606"/>
          <pc:sldLayoutMkLst>
            <pc:docMk/>
            <pc:sldMasterMk cId="1505038361" sldId="2147483660"/>
            <pc:sldLayoutMk cId="2376793626" sldId="2147483669"/>
          </pc:sldLayoutMkLst>
        </pc:sldLayoutChg>
        <pc:sldLayoutChg chg="add del replId">
          <pc:chgData name="Bahadir Eryilmaz" userId="c19af10337125ad9" providerId="LiveId" clId="{9023BFC8-7234-4F23-880A-E8CDF0996391}" dt="2022-03-29T09:33:42.374" v="87" actId="26606"/>
          <pc:sldLayoutMkLst>
            <pc:docMk/>
            <pc:sldMasterMk cId="1505038361" sldId="2147483660"/>
            <pc:sldLayoutMk cId="537175599" sldId="2147483670"/>
          </pc:sldLayoutMkLst>
        </pc:sldLayoutChg>
        <pc:sldLayoutChg chg="add del replId">
          <pc:chgData name="Bahadir Eryilmaz" userId="c19af10337125ad9" providerId="LiveId" clId="{9023BFC8-7234-4F23-880A-E8CDF0996391}" dt="2022-03-29T09:33:42.374" v="87" actId="26606"/>
          <pc:sldLayoutMkLst>
            <pc:docMk/>
            <pc:sldMasterMk cId="1505038361" sldId="2147483660"/>
            <pc:sldLayoutMk cId="629384765" sldId="2147483671"/>
          </pc:sldLayoutMkLst>
        </pc:sldLayoutChg>
      </pc:sldMasterChg>
      <pc:sldMasterChg chg="add del replId addSldLayout delSldLayout">
        <pc:chgData name="Bahadir Eryilmaz" userId="c19af10337125ad9" providerId="LiveId" clId="{9023BFC8-7234-4F23-880A-E8CDF0996391}" dt="2022-03-29T09:31:21.483" v="79" actId="26606"/>
        <pc:sldMasterMkLst>
          <pc:docMk/>
          <pc:sldMasterMk cId="3504639317" sldId="2147483660"/>
        </pc:sldMasterMkLst>
        <pc:sldLayoutChg chg="add del">
          <pc:chgData name="Bahadir Eryilmaz" userId="c19af10337125ad9" providerId="LiveId" clId="{9023BFC8-7234-4F23-880A-E8CDF0996391}" dt="2022-03-29T09:31:21.483" v="79" actId="26606"/>
          <pc:sldLayoutMkLst>
            <pc:docMk/>
            <pc:sldMasterMk cId="3504639317" sldId="2147483660"/>
            <pc:sldLayoutMk cId="102031425" sldId="2147483661"/>
          </pc:sldLayoutMkLst>
        </pc:sldLayoutChg>
        <pc:sldLayoutChg chg="add del replId">
          <pc:chgData name="Bahadir Eryilmaz" userId="c19af10337125ad9" providerId="LiveId" clId="{9023BFC8-7234-4F23-880A-E8CDF0996391}" dt="2022-03-29T09:31:21.483" v="79" actId="26606"/>
          <pc:sldLayoutMkLst>
            <pc:docMk/>
            <pc:sldMasterMk cId="3504639317" sldId="2147483660"/>
            <pc:sldLayoutMk cId="2380769701" sldId="2147483662"/>
          </pc:sldLayoutMkLst>
        </pc:sldLayoutChg>
        <pc:sldLayoutChg chg="add del replId">
          <pc:chgData name="Bahadir Eryilmaz" userId="c19af10337125ad9" providerId="LiveId" clId="{9023BFC8-7234-4F23-880A-E8CDF0996391}" dt="2022-03-29T09:31:21.483" v="79" actId="26606"/>
          <pc:sldLayoutMkLst>
            <pc:docMk/>
            <pc:sldMasterMk cId="3504639317" sldId="2147483660"/>
            <pc:sldLayoutMk cId="111270318" sldId="2147483663"/>
          </pc:sldLayoutMkLst>
        </pc:sldLayoutChg>
        <pc:sldLayoutChg chg="add del replId">
          <pc:chgData name="Bahadir Eryilmaz" userId="c19af10337125ad9" providerId="LiveId" clId="{9023BFC8-7234-4F23-880A-E8CDF0996391}" dt="2022-03-29T09:31:21.483" v="79" actId="26606"/>
          <pc:sldLayoutMkLst>
            <pc:docMk/>
            <pc:sldMasterMk cId="3504639317" sldId="2147483660"/>
            <pc:sldLayoutMk cId="1802484776" sldId="2147483664"/>
          </pc:sldLayoutMkLst>
        </pc:sldLayoutChg>
        <pc:sldLayoutChg chg="add del replId">
          <pc:chgData name="Bahadir Eryilmaz" userId="c19af10337125ad9" providerId="LiveId" clId="{9023BFC8-7234-4F23-880A-E8CDF0996391}" dt="2022-03-29T09:31:21.483" v="79" actId="26606"/>
          <pc:sldLayoutMkLst>
            <pc:docMk/>
            <pc:sldMasterMk cId="3504639317" sldId="2147483660"/>
            <pc:sldLayoutMk cId="1661934532" sldId="2147483665"/>
          </pc:sldLayoutMkLst>
        </pc:sldLayoutChg>
        <pc:sldLayoutChg chg="add del replId">
          <pc:chgData name="Bahadir Eryilmaz" userId="c19af10337125ad9" providerId="LiveId" clId="{9023BFC8-7234-4F23-880A-E8CDF0996391}" dt="2022-03-29T09:31:21.483" v="79" actId="26606"/>
          <pc:sldLayoutMkLst>
            <pc:docMk/>
            <pc:sldMasterMk cId="3504639317" sldId="2147483660"/>
            <pc:sldLayoutMk cId="3860885684" sldId="2147483666"/>
          </pc:sldLayoutMkLst>
        </pc:sldLayoutChg>
        <pc:sldLayoutChg chg="add del replId">
          <pc:chgData name="Bahadir Eryilmaz" userId="c19af10337125ad9" providerId="LiveId" clId="{9023BFC8-7234-4F23-880A-E8CDF0996391}" dt="2022-03-29T09:31:21.483" v="79" actId="26606"/>
          <pc:sldLayoutMkLst>
            <pc:docMk/>
            <pc:sldMasterMk cId="3504639317" sldId="2147483660"/>
            <pc:sldLayoutMk cId="1773192489" sldId="2147483667"/>
          </pc:sldLayoutMkLst>
        </pc:sldLayoutChg>
        <pc:sldLayoutChg chg="add del replId">
          <pc:chgData name="Bahadir Eryilmaz" userId="c19af10337125ad9" providerId="LiveId" clId="{9023BFC8-7234-4F23-880A-E8CDF0996391}" dt="2022-03-29T09:31:21.483" v="79" actId="26606"/>
          <pc:sldLayoutMkLst>
            <pc:docMk/>
            <pc:sldMasterMk cId="3504639317" sldId="2147483660"/>
            <pc:sldLayoutMk cId="2779542455" sldId="2147483668"/>
          </pc:sldLayoutMkLst>
        </pc:sldLayoutChg>
        <pc:sldLayoutChg chg="add del replId">
          <pc:chgData name="Bahadir Eryilmaz" userId="c19af10337125ad9" providerId="LiveId" clId="{9023BFC8-7234-4F23-880A-E8CDF0996391}" dt="2022-03-29T09:31:21.483" v="79" actId="26606"/>
          <pc:sldLayoutMkLst>
            <pc:docMk/>
            <pc:sldMasterMk cId="3504639317" sldId="2147483660"/>
            <pc:sldLayoutMk cId="2492773026" sldId="2147483669"/>
          </pc:sldLayoutMkLst>
        </pc:sldLayoutChg>
        <pc:sldLayoutChg chg="add del replId">
          <pc:chgData name="Bahadir Eryilmaz" userId="c19af10337125ad9" providerId="LiveId" clId="{9023BFC8-7234-4F23-880A-E8CDF0996391}" dt="2022-03-29T09:31:21.483" v="79" actId="26606"/>
          <pc:sldLayoutMkLst>
            <pc:docMk/>
            <pc:sldMasterMk cId="3504639317" sldId="2147483660"/>
            <pc:sldLayoutMk cId="4215771276" sldId="2147483670"/>
          </pc:sldLayoutMkLst>
        </pc:sldLayoutChg>
        <pc:sldLayoutChg chg="add del replId">
          <pc:chgData name="Bahadir Eryilmaz" userId="c19af10337125ad9" providerId="LiveId" clId="{9023BFC8-7234-4F23-880A-E8CDF0996391}" dt="2022-03-29T09:31:21.483" v="79" actId="26606"/>
          <pc:sldLayoutMkLst>
            <pc:docMk/>
            <pc:sldMasterMk cId="3504639317" sldId="2147483660"/>
            <pc:sldLayoutMk cId="3348052056" sldId="2147483671"/>
          </pc:sldLayoutMkLst>
        </pc:sldLayoutChg>
      </pc:sldMasterChg>
      <pc:sldMasterChg chg="add del addSldLayout delSldLayout">
        <pc:chgData name="Bahadir Eryilmaz" userId="c19af10337125ad9" providerId="LiveId" clId="{9023BFC8-7234-4F23-880A-E8CDF0996391}" dt="2022-03-29T09:30:43.366" v="75" actId="26606"/>
        <pc:sldMasterMkLst>
          <pc:docMk/>
          <pc:sldMasterMk cId="1739456928" sldId="2147483673"/>
        </pc:sldMasterMkLst>
        <pc:sldLayoutChg chg="add del">
          <pc:chgData name="Bahadir Eryilmaz" userId="c19af10337125ad9" providerId="LiveId" clId="{9023BFC8-7234-4F23-880A-E8CDF0996391}" dt="2022-03-29T09:30:43.366" v="75" actId="26606"/>
          <pc:sldLayoutMkLst>
            <pc:docMk/>
            <pc:sldMasterMk cId="1739456928" sldId="2147483673"/>
            <pc:sldLayoutMk cId="3679932820" sldId="2147483662"/>
          </pc:sldLayoutMkLst>
        </pc:sldLayoutChg>
        <pc:sldLayoutChg chg="add del">
          <pc:chgData name="Bahadir Eryilmaz" userId="c19af10337125ad9" providerId="LiveId" clId="{9023BFC8-7234-4F23-880A-E8CDF0996391}" dt="2022-03-29T09:30:43.366" v="75" actId="26606"/>
          <pc:sldLayoutMkLst>
            <pc:docMk/>
            <pc:sldMasterMk cId="1739456928" sldId="2147483673"/>
            <pc:sldLayoutMk cId="4171990228" sldId="2147483663"/>
          </pc:sldLayoutMkLst>
        </pc:sldLayoutChg>
        <pc:sldLayoutChg chg="add del">
          <pc:chgData name="Bahadir Eryilmaz" userId="c19af10337125ad9" providerId="LiveId" clId="{9023BFC8-7234-4F23-880A-E8CDF0996391}" dt="2022-03-29T09:30:43.366" v="75" actId="26606"/>
          <pc:sldLayoutMkLst>
            <pc:docMk/>
            <pc:sldMasterMk cId="1739456928" sldId="2147483673"/>
            <pc:sldLayoutMk cId="208667791" sldId="2147483664"/>
          </pc:sldLayoutMkLst>
        </pc:sldLayoutChg>
        <pc:sldLayoutChg chg="add del">
          <pc:chgData name="Bahadir Eryilmaz" userId="c19af10337125ad9" providerId="LiveId" clId="{9023BFC8-7234-4F23-880A-E8CDF0996391}" dt="2022-03-29T09:30:43.366" v="75" actId="26606"/>
          <pc:sldLayoutMkLst>
            <pc:docMk/>
            <pc:sldMasterMk cId="1739456928" sldId="2147483673"/>
            <pc:sldLayoutMk cId="2990592682" sldId="2147483665"/>
          </pc:sldLayoutMkLst>
        </pc:sldLayoutChg>
        <pc:sldLayoutChg chg="add del">
          <pc:chgData name="Bahadir Eryilmaz" userId="c19af10337125ad9" providerId="LiveId" clId="{9023BFC8-7234-4F23-880A-E8CDF0996391}" dt="2022-03-29T09:30:43.366" v="75" actId="26606"/>
          <pc:sldLayoutMkLst>
            <pc:docMk/>
            <pc:sldMasterMk cId="1739456928" sldId="2147483673"/>
            <pc:sldLayoutMk cId="1572080385" sldId="2147483666"/>
          </pc:sldLayoutMkLst>
        </pc:sldLayoutChg>
        <pc:sldLayoutChg chg="add del">
          <pc:chgData name="Bahadir Eryilmaz" userId="c19af10337125ad9" providerId="LiveId" clId="{9023BFC8-7234-4F23-880A-E8CDF0996391}" dt="2022-03-29T09:30:43.366" v="75" actId="26606"/>
          <pc:sldLayoutMkLst>
            <pc:docMk/>
            <pc:sldMasterMk cId="1739456928" sldId="2147483673"/>
            <pc:sldLayoutMk cId="2594394476" sldId="2147483667"/>
          </pc:sldLayoutMkLst>
        </pc:sldLayoutChg>
        <pc:sldLayoutChg chg="add del">
          <pc:chgData name="Bahadir Eryilmaz" userId="c19af10337125ad9" providerId="LiveId" clId="{9023BFC8-7234-4F23-880A-E8CDF0996391}" dt="2022-03-29T09:30:43.366" v="75" actId="26606"/>
          <pc:sldLayoutMkLst>
            <pc:docMk/>
            <pc:sldMasterMk cId="1739456928" sldId="2147483673"/>
            <pc:sldLayoutMk cId="2542518173" sldId="2147483668"/>
          </pc:sldLayoutMkLst>
        </pc:sldLayoutChg>
        <pc:sldLayoutChg chg="add del">
          <pc:chgData name="Bahadir Eryilmaz" userId="c19af10337125ad9" providerId="LiveId" clId="{9023BFC8-7234-4F23-880A-E8CDF0996391}" dt="2022-03-29T09:30:43.366" v="75" actId="26606"/>
          <pc:sldLayoutMkLst>
            <pc:docMk/>
            <pc:sldMasterMk cId="1739456928" sldId="2147483673"/>
            <pc:sldLayoutMk cId="1680046875" sldId="2147483669"/>
          </pc:sldLayoutMkLst>
        </pc:sldLayoutChg>
        <pc:sldLayoutChg chg="add del">
          <pc:chgData name="Bahadir Eryilmaz" userId="c19af10337125ad9" providerId="LiveId" clId="{9023BFC8-7234-4F23-880A-E8CDF0996391}" dt="2022-03-29T09:30:43.366" v="75" actId="26606"/>
          <pc:sldLayoutMkLst>
            <pc:docMk/>
            <pc:sldMasterMk cId="1739456928" sldId="2147483673"/>
            <pc:sldLayoutMk cId="202954425" sldId="2147483670"/>
          </pc:sldLayoutMkLst>
        </pc:sldLayoutChg>
        <pc:sldLayoutChg chg="add del">
          <pc:chgData name="Bahadir Eryilmaz" userId="c19af10337125ad9" providerId="LiveId" clId="{9023BFC8-7234-4F23-880A-E8CDF0996391}" dt="2022-03-29T09:30:43.366" v="75" actId="26606"/>
          <pc:sldLayoutMkLst>
            <pc:docMk/>
            <pc:sldMasterMk cId="1739456928" sldId="2147483673"/>
            <pc:sldLayoutMk cId="2634559191" sldId="2147483671"/>
          </pc:sldLayoutMkLst>
        </pc:sldLayoutChg>
        <pc:sldLayoutChg chg="add del">
          <pc:chgData name="Bahadir Eryilmaz" userId="c19af10337125ad9" providerId="LiveId" clId="{9023BFC8-7234-4F23-880A-E8CDF0996391}" dt="2022-03-29T09:30:43.366" v="75" actId="26606"/>
          <pc:sldLayoutMkLst>
            <pc:docMk/>
            <pc:sldMasterMk cId="1739456928" sldId="2147483673"/>
            <pc:sldLayoutMk cId="3033806439" sldId="2147483672"/>
          </pc:sldLayoutMkLst>
        </pc:sldLayoutChg>
      </pc:sldMasterChg>
      <pc:sldMasterChg chg="add del addSldLayout delSldLayout">
        <pc:chgData name="Bahadir Eryilmaz" userId="c19af10337125ad9" providerId="LiveId" clId="{9023BFC8-7234-4F23-880A-E8CDF0996391}" dt="2022-03-29T09:33:54.701" v="91" actId="26606"/>
        <pc:sldMasterMkLst>
          <pc:docMk/>
          <pc:sldMasterMk cId="954122989" sldId="2147483686"/>
        </pc:sldMasterMkLst>
        <pc:sldLayoutChg chg="add del">
          <pc:chgData name="Bahadir Eryilmaz" userId="c19af10337125ad9" providerId="LiveId" clId="{9023BFC8-7234-4F23-880A-E8CDF0996391}" dt="2022-03-29T09:33:54.701" v="91" actId="26606"/>
          <pc:sldLayoutMkLst>
            <pc:docMk/>
            <pc:sldMasterMk cId="954122989" sldId="2147483686"/>
            <pc:sldLayoutMk cId="1335322935" sldId="2147483675"/>
          </pc:sldLayoutMkLst>
        </pc:sldLayoutChg>
        <pc:sldLayoutChg chg="add del">
          <pc:chgData name="Bahadir Eryilmaz" userId="c19af10337125ad9" providerId="LiveId" clId="{9023BFC8-7234-4F23-880A-E8CDF0996391}" dt="2022-03-29T09:33:54.701" v="91" actId="26606"/>
          <pc:sldLayoutMkLst>
            <pc:docMk/>
            <pc:sldMasterMk cId="954122989" sldId="2147483686"/>
            <pc:sldLayoutMk cId="949413270" sldId="2147483676"/>
          </pc:sldLayoutMkLst>
        </pc:sldLayoutChg>
        <pc:sldLayoutChg chg="add del">
          <pc:chgData name="Bahadir Eryilmaz" userId="c19af10337125ad9" providerId="LiveId" clId="{9023BFC8-7234-4F23-880A-E8CDF0996391}" dt="2022-03-29T09:33:54.701" v="91" actId="26606"/>
          <pc:sldLayoutMkLst>
            <pc:docMk/>
            <pc:sldMasterMk cId="954122989" sldId="2147483686"/>
            <pc:sldLayoutMk cId="2719663599" sldId="2147483677"/>
          </pc:sldLayoutMkLst>
        </pc:sldLayoutChg>
        <pc:sldLayoutChg chg="add del">
          <pc:chgData name="Bahadir Eryilmaz" userId="c19af10337125ad9" providerId="LiveId" clId="{9023BFC8-7234-4F23-880A-E8CDF0996391}" dt="2022-03-29T09:33:54.701" v="91" actId="26606"/>
          <pc:sldLayoutMkLst>
            <pc:docMk/>
            <pc:sldMasterMk cId="954122989" sldId="2147483686"/>
            <pc:sldLayoutMk cId="1401121256" sldId="2147483678"/>
          </pc:sldLayoutMkLst>
        </pc:sldLayoutChg>
        <pc:sldLayoutChg chg="add del">
          <pc:chgData name="Bahadir Eryilmaz" userId="c19af10337125ad9" providerId="LiveId" clId="{9023BFC8-7234-4F23-880A-E8CDF0996391}" dt="2022-03-29T09:33:54.701" v="91" actId="26606"/>
          <pc:sldLayoutMkLst>
            <pc:docMk/>
            <pc:sldMasterMk cId="954122989" sldId="2147483686"/>
            <pc:sldLayoutMk cId="4084135580" sldId="2147483679"/>
          </pc:sldLayoutMkLst>
        </pc:sldLayoutChg>
        <pc:sldLayoutChg chg="add del">
          <pc:chgData name="Bahadir Eryilmaz" userId="c19af10337125ad9" providerId="LiveId" clId="{9023BFC8-7234-4F23-880A-E8CDF0996391}" dt="2022-03-29T09:33:54.701" v="91" actId="26606"/>
          <pc:sldLayoutMkLst>
            <pc:docMk/>
            <pc:sldMasterMk cId="954122989" sldId="2147483686"/>
            <pc:sldLayoutMk cId="2441650894" sldId="2147483680"/>
          </pc:sldLayoutMkLst>
        </pc:sldLayoutChg>
        <pc:sldLayoutChg chg="add del">
          <pc:chgData name="Bahadir Eryilmaz" userId="c19af10337125ad9" providerId="LiveId" clId="{9023BFC8-7234-4F23-880A-E8CDF0996391}" dt="2022-03-29T09:33:54.701" v="91" actId="26606"/>
          <pc:sldLayoutMkLst>
            <pc:docMk/>
            <pc:sldMasterMk cId="954122989" sldId="2147483686"/>
            <pc:sldLayoutMk cId="640473929" sldId="2147483681"/>
          </pc:sldLayoutMkLst>
        </pc:sldLayoutChg>
        <pc:sldLayoutChg chg="add del">
          <pc:chgData name="Bahadir Eryilmaz" userId="c19af10337125ad9" providerId="LiveId" clId="{9023BFC8-7234-4F23-880A-E8CDF0996391}" dt="2022-03-29T09:33:54.701" v="91" actId="26606"/>
          <pc:sldLayoutMkLst>
            <pc:docMk/>
            <pc:sldMasterMk cId="954122989" sldId="2147483686"/>
            <pc:sldLayoutMk cId="1082053514" sldId="2147483682"/>
          </pc:sldLayoutMkLst>
        </pc:sldLayoutChg>
        <pc:sldLayoutChg chg="add del">
          <pc:chgData name="Bahadir Eryilmaz" userId="c19af10337125ad9" providerId="LiveId" clId="{9023BFC8-7234-4F23-880A-E8CDF0996391}" dt="2022-03-29T09:33:54.701" v="91" actId="26606"/>
          <pc:sldLayoutMkLst>
            <pc:docMk/>
            <pc:sldMasterMk cId="954122989" sldId="2147483686"/>
            <pc:sldLayoutMk cId="2268876351" sldId="2147483683"/>
          </pc:sldLayoutMkLst>
        </pc:sldLayoutChg>
        <pc:sldLayoutChg chg="add del">
          <pc:chgData name="Bahadir Eryilmaz" userId="c19af10337125ad9" providerId="LiveId" clId="{9023BFC8-7234-4F23-880A-E8CDF0996391}" dt="2022-03-29T09:33:54.701" v="91" actId="26606"/>
          <pc:sldLayoutMkLst>
            <pc:docMk/>
            <pc:sldMasterMk cId="954122989" sldId="2147483686"/>
            <pc:sldLayoutMk cId="1926893639" sldId="2147483684"/>
          </pc:sldLayoutMkLst>
        </pc:sldLayoutChg>
        <pc:sldLayoutChg chg="add del">
          <pc:chgData name="Bahadir Eryilmaz" userId="c19af10337125ad9" providerId="LiveId" clId="{9023BFC8-7234-4F23-880A-E8CDF0996391}" dt="2022-03-29T09:33:54.701" v="91" actId="26606"/>
          <pc:sldLayoutMkLst>
            <pc:docMk/>
            <pc:sldMasterMk cId="954122989" sldId="2147483686"/>
            <pc:sldLayoutMk cId="3181737124" sldId="2147483685"/>
          </pc:sldLayoutMkLst>
        </pc:sldLayoutChg>
      </pc:sldMasterChg>
      <pc:sldMasterChg chg="add addSldLayout">
        <pc:chgData name="Bahadir Eryilmaz" userId="c19af10337125ad9" providerId="LiveId" clId="{9023BFC8-7234-4F23-880A-E8CDF0996391}" dt="2022-03-29T09:34:23.980" v="96" actId="26606"/>
        <pc:sldMasterMkLst>
          <pc:docMk/>
          <pc:sldMasterMk cId="1730764630" sldId="2147483699"/>
        </pc:sldMasterMkLst>
        <pc:sldLayoutChg chg="add">
          <pc:chgData name="Bahadir Eryilmaz" userId="c19af10337125ad9" providerId="LiveId" clId="{9023BFC8-7234-4F23-880A-E8CDF0996391}" dt="2022-03-29T09:34:23.980" v="96" actId="26606"/>
          <pc:sldLayoutMkLst>
            <pc:docMk/>
            <pc:sldMasterMk cId="1730764630" sldId="2147483699"/>
            <pc:sldLayoutMk cId="2189334532" sldId="2147483688"/>
          </pc:sldLayoutMkLst>
        </pc:sldLayoutChg>
        <pc:sldLayoutChg chg="add">
          <pc:chgData name="Bahadir Eryilmaz" userId="c19af10337125ad9" providerId="LiveId" clId="{9023BFC8-7234-4F23-880A-E8CDF0996391}" dt="2022-03-29T09:34:23.980" v="96" actId="26606"/>
          <pc:sldLayoutMkLst>
            <pc:docMk/>
            <pc:sldMasterMk cId="1730764630" sldId="2147483699"/>
            <pc:sldLayoutMk cId="2542870161" sldId="2147483689"/>
          </pc:sldLayoutMkLst>
        </pc:sldLayoutChg>
        <pc:sldLayoutChg chg="add">
          <pc:chgData name="Bahadir Eryilmaz" userId="c19af10337125ad9" providerId="LiveId" clId="{9023BFC8-7234-4F23-880A-E8CDF0996391}" dt="2022-03-29T09:34:23.980" v="96" actId="26606"/>
          <pc:sldLayoutMkLst>
            <pc:docMk/>
            <pc:sldMasterMk cId="1730764630" sldId="2147483699"/>
            <pc:sldLayoutMk cId="3144682824" sldId="2147483690"/>
          </pc:sldLayoutMkLst>
        </pc:sldLayoutChg>
        <pc:sldLayoutChg chg="add">
          <pc:chgData name="Bahadir Eryilmaz" userId="c19af10337125ad9" providerId="LiveId" clId="{9023BFC8-7234-4F23-880A-E8CDF0996391}" dt="2022-03-29T09:34:23.980" v="96" actId="26606"/>
          <pc:sldLayoutMkLst>
            <pc:docMk/>
            <pc:sldMasterMk cId="1730764630" sldId="2147483699"/>
            <pc:sldLayoutMk cId="2006690967" sldId="2147483691"/>
          </pc:sldLayoutMkLst>
        </pc:sldLayoutChg>
        <pc:sldLayoutChg chg="add">
          <pc:chgData name="Bahadir Eryilmaz" userId="c19af10337125ad9" providerId="LiveId" clId="{9023BFC8-7234-4F23-880A-E8CDF0996391}" dt="2022-03-29T09:34:23.980" v="96" actId="26606"/>
          <pc:sldLayoutMkLst>
            <pc:docMk/>
            <pc:sldMasterMk cId="1730764630" sldId="2147483699"/>
            <pc:sldLayoutMk cId="3791328176" sldId="2147483692"/>
          </pc:sldLayoutMkLst>
        </pc:sldLayoutChg>
        <pc:sldLayoutChg chg="add">
          <pc:chgData name="Bahadir Eryilmaz" userId="c19af10337125ad9" providerId="LiveId" clId="{9023BFC8-7234-4F23-880A-E8CDF0996391}" dt="2022-03-29T09:34:23.980" v="96" actId="26606"/>
          <pc:sldLayoutMkLst>
            <pc:docMk/>
            <pc:sldMasterMk cId="1730764630" sldId="2147483699"/>
            <pc:sldLayoutMk cId="3327857818" sldId="2147483693"/>
          </pc:sldLayoutMkLst>
        </pc:sldLayoutChg>
        <pc:sldLayoutChg chg="add">
          <pc:chgData name="Bahadir Eryilmaz" userId="c19af10337125ad9" providerId="LiveId" clId="{9023BFC8-7234-4F23-880A-E8CDF0996391}" dt="2022-03-29T09:34:23.980" v="96" actId="26606"/>
          <pc:sldLayoutMkLst>
            <pc:docMk/>
            <pc:sldMasterMk cId="1730764630" sldId="2147483699"/>
            <pc:sldLayoutMk cId="453156181" sldId="2147483694"/>
          </pc:sldLayoutMkLst>
        </pc:sldLayoutChg>
        <pc:sldLayoutChg chg="add">
          <pc:chgData name="Bahadir Eryilmaz" userId="c19af10337125ad9" providerId="LiveId" clId="{9023BFC8-7234-4F23-880A-E8CDF0996391}" dt="2022-03-29T09:34:23.980" v="96" actId="26606"/>
          <pc:sldLayoutMkLst>
            <pc:docMk/>
            <pc:sldMasterMk cId="1730764630" sldId="2147483699"/>
            <pc:sldLayoutMk cId="3085967470" sldId="2147483695"/>
          </pc:sldLayoutMkLst>
        </pc:sldLayoutChg>
        <pc:sldLayoutChg chg="add">
          <pc:chgData name="Bahadir Eryilmaz" userId="c19af10337125ad9" providerId="LiveId" clId="{9023BFC8-7234-4F23-880A-E8CDF0996391}" dt="2022-03-29T09:34:23.980" v="96" actId="26606"/>
          <pc:sldLayoutMkLst>
            <pc:docMk/>
            <pc:sldMasterMk cId="1730764630" sldId="2147483699"/>
            <pc:sldLayoutMk cId="2523185534" sldId="2147483696"/>
          </pc:sldLayoutMkLst>
        </pc:sldLayoutChg>
        <pc:sldLayoutChg chg="add">
          <pc:chgData name="Bahadir Eryilmaz" userId="c19af10337125ad9" providerId="LiveId" clId="{9023BFC8-7234-4F23-880A-E8CDF0996391}" dt="2022-03-29T09:34:23.980" v="96" actId="26606"/>
          <pc:sldLayoutMkLst>
            <pc:docMk/>
            <pc:sldMasterMk cId="1730764630" sldId="2147483699"/>
            <pc:sldLayoutMk cId="446725617" sldId="2147483697"/>
          </pc:sldLayoutMkLst>
        </pc:sldLayoutChg>
        <pc:sldLayoutChg chg="add">
          <pc:chgData name="Bahadir Eryilmaz" userId="c19af10337125ad9" providerId="LiveId" clId="{9023BFC8-7234-4F23-880A-E8CDF0996391}" dt="2022-03-29T09:34:23.980" v="96" actId="26606"/>
          <pc:sldLayoutMkLst>
            <pc:docMk/>
            <pc:sldMasterMk cId="1730764630" sldId="2147483699"/>
            <pc:sldLayoutMk cId="1565213852" sldId="2147483698"/>
          </pc:sldLayoutMkLst>
        </pc:sldLayoutChg>
      </pc:sldMasterChg>
      <pc:sldMasterChg chg="add del addSldLayout delSldLayout">
        <pc:chgData name="Bahadir Eryilmaz" userId="c19af10337125ad9" providerId="LiveId" clId="{9023BFC8-7234-4F23-880A-E8CDF0996391}" dt="2022-03-29T09:34:22.509" v="93" actId="26606"/>
        <pc:sldMasterMkLst>
          <pc:docMk/>
          <pc:sldMasterMk cId="214746009" sldId="2147483712"/>
        </pc:sldMasterMkLst>
        <pc:sldLayoutChg chg="add del">
          <pc:chgData name="Bahadir Eryilmaz" userId="c19af10337125ad9" providerId="LiveId" clId="{9023BFC8-7234-4F23-880A-E8CDF0996391}" dt="2022-03-29T09:34:22.509" v="93" actId="26606"/>
          <pc:sldLayoutMkLst>
            <pc:docMk/>
            <pc:sldMasterMk cId="214746009" sldId="2147483712"/>
            <pc:sldLayoutMk cId="2725543285" sldId="2147483701"/>
          </pc:sldLayoutMkLst>
        </pc:sldLayoutChg>
        <pc:sldLayoutChg chg="add del">
          <pc:chgData name="Bahadir Eryilmaz" userId="c19af10337125ad9" providerId="LiveId" clId="{9023BFC8-7234-4F23-880A-E8CDF0996391}" dt="2022-03-29T09:34:22.509" v="93" actId="26606"/>
          <pc:sldLayoutMkLst>
            <pc:docMk/>
            <pc:sldMasterMk cId="214746009" sldId="2147483712"/>
            <pc:sldLayoutMk cId="3919136819" sldId="2147483702"/>
          </pc:sldLayoutMkLst>
        </pc:sldLayoutChg>
        <pc:sldLayoutChg chg="add del">
          <pc:chgData name="Bahadir Eryilmaz" userId="c19af10337125ad9" providerId="LiveId" clId="{9023BFC8-7234-4F23-880A-E8CDF0996391}" dt="2022-03-29T09:34:22.509" v="93" actId="26606"/>
          <pc:sldLayoutMkLst>
            <pc:docMk/>
            <pc:sldMasterMk cId="214746009" sldId="2147483712"/>
            <pc:sldLayoutMk cId="896687043" sldId="2147483703"/>
          </pc:sldLayoutMkLst>
        </pc:sldLayoutChg>
        <pc:sldLayoutChg chg="add del">
          <pc:chgData name="Bahadir Eryilmaz" userId="c19af10337125ad9" providerId="LiveId" clId="{9023BFC8-7234-4F23-880A-E8CDF0996391}" dt="2022-03-29T09:34:22.509" v="93" actId="26606"/>
          <pc:sldLayoutMkLst>
            <pc:docMk/>
            <pc:sldMasterMk cId="214746009" sldId="2147483712"/>
            <pc:sldLayoutMk cId="85989369" sldId="2147483704"/>
          </pc:sldLayoutMkLst>
        </pc:sldLayoutChg>
        <pc:sldLayoutChg chg="add del">
          <pc:chgData name="Bahadir Eryilmaz" userId="c19af10337125ad9" providerId="LiveId" clId="{9023BFC8-7234-4F23-880A-E8CDF0996391}" dt="2022-03-29T09:34:22.509" v="93" actId="26606"/>
          <pc:sldLayoutMkLst>
            <pc:docMk/>
            <pc:sldMasterMk cId="214746009" sldId="2147483712"/>
            <pc:sldLayoutMk cId="4135345363" sldId="2147483705"/>
          </pc:sldLayoutMkLst>
        </pc:sldLayoutChg>
        <pc:sldLayoutChg chg="add del">
          <pc:chgData name="Bahadir Eryilmaz" userId="c19af10337125ad9" providerId="LiveId" clId="{9023BFC8-7234-4F23-880A-E8CDF0996391}" dt="2022-03-29T09:34:22.509" v="93" actId="26606"/>
          <pc:sldLayoutMkLst>
            <pc:docMk/>
            <pc:sldMasterMk cId="214746009" sldId="2147483712"/>
            <pc:sldLayoutMk cId="3189092735" sldId="2147483706"/>
          </pc:sldLayoutMkLst>
        </pc:sldLayoutChg>
        <pc:sldLayoutChg chg="add del">
          <pc:chgData name="Bahadir Eryilmaz" userId="c19af10337125ad9" providerId="LiveId" clId="{9023BFC8-7234-4F23-880A-E8CDF0996391}" dt="2022-03-29T09:34:22.509" v="93" actId="26606"/>
          <pc:sldLayoutMkLst>
            <pc:docMk/>
            <pc:sldMasterMk cId="214746009" sldId="2147483712"/>
            <pc:sldLayoutMk cId="4053476748" sldId="2147483707"/>
          </pc:sldLayoutMkLst>
        </pc:sldLayoutChg>
        <pc:sldLayoutChg chg="add del">
          <pc:chgData name="Bahadir Eryilmaz" userId="c19af10337125ad9" providerId="LiveId" clId="{9023BFC8-7234-4F23-880A-E8CDF0996391}" dt="2022-03-29T09:34:22.509" v="93" actId="26606"/>
          <pc:sldLayoutMkLst>
            <pc:docMk/>
            <pc:sldMasterMk cId="214746009" sldId="2147483712"/>
            <pc:sldLayoutMk cId="63247998" sldId="2147483708"/>
          </pc:sldLayoutMkLst>
        </pc:sldLayoutChg>
        <pc:sldLayoutChg chg="add del">
          <pc:chgData name="Bahadir Eryilmaz" userId="c19af10337125ad9" providerId="LiveId" clId="{9023BFC8-7234-4F23-880A-E8CDF0996391}" dt="2022-03-29T09:34:22.509" v="93" actId="26606"/>
          <pc:sldLayoutMkLst>
            <pc:docMk/>
            <pc:sldMasterMk cId="214746009" sldId="2147483712"/>
            <pc:sldLayoutMk cId="2245921314" sldId="2147483709"/>
          </pc:sldLayoutMkLst>
        </pc:sldLayoutChg>
        <pc:sldLayoutChg chg="add del">
          <pc:chgData name="Bahadir Eryilmaz" userId="c19af10337125ad9" providerId="LiveId" clId="{9023BFC8-7234-4F23-880A-E8CDF0996391}" dt="2022-03-29T09:34:22.509" v="93" actId="26606"/>
          <pc:sldLayoutMkLst>
            <pc:docMk/>
            <pc:sldMasterMk cId="214746009" sldId="2147483712"/>
            <pc:sldLayoutMk cId="3422193800" sldId="2147483710"/>
          </pc:sldLayoutMkLst>
        </pc:sldLayoutChg>
        <pc:sldLayoutChg chg="add del">
          <pc:chgData name="Bahadir Eryilmaz" userId="c19af10337125ad9" providerId="LiveId" clId="{9023BFC8-7234-4F23-880A-E8CDF0996391}" dt="2022-03-29T09:34:22.509" v="93" actId="26606"/>
          <pc:sldLayoutMkLst>
            <pc:docMk/>
            <pc:sldMasterMk cId="214746009" sldId="2147483712"/>
            <pc:sldLayoutMk cId="2906622633" sldId="2147483711"/>
          </pc:sldLayoutMkLst>
        </pc:sldLayoutChg>
      </pc:sldMasterChg>
      <pc:sldMasterChg chg="add del addSldLayout delSldLayout">
        <pc:chgData name="Bahadir Eryilmaz" userId="c19af10337125ad9" providerId="LiveId" clId="{9023BFC8-7234-4F23-880A-E8CDF0996391}" dt="2022-03-29T09:33:15.355" v="83" actId="26606"/>
        <pc:sldMasterMkLst>
          <pc:docMk/>
          <pc:sldMasterMk cId="622933662" sldId="2147483712"/>
        </pc:sldMasterMkLst>
        <pc:sldLayoutChg chg="add del">
          <pc:chgData name="Bahadir Eryilmaz" userId="c19af10337125ad9" providerId="LiveId" clId="{9023BFC8-7234-4F23-880A-E8CDF0996391}" dt="2022-03-29T09:33:15.355" v="83" actId="26606"/>
          <pc:sldLayoutMkLst>
            <pc:docMk/>
            <pc:sldMasterMk cId="622933662" sldId="2147483712"/>
            <pc:sldLayoutMk cId="1898636325" sldId="2147483701"/>
          </pc:sldLayoutMkLst>
        </pc:sldLayoutChg>
        <pc:sldLayoutChg chg="add del">
          <pc:chgData name="Bahadir Eryilmaz" userId="c19af10337125ad9" providerId="LiveId" clId="{9023BFC8-7234-4F23-880A-E8CDF0996391}" dt="2022-03-29T09:33:15.355" v="83" actId="26606"/>
          <pc:sldLayoutMkLst>
            <pc:docMk/>
            <pc:sldMasterMk cId="622933662" sldId="2147483712"/>
            <pc:sldLayoutMk cId="2254336382" sldId="2147483702"/>
          </pc:sldLayoutMkLst>
        </pc:sldLayoutChg>
        <pc:sldLayoutChg chg="add del">
          <pc:chgData name="Bahadir Eryilmaz" userId="c19af10337125ad9" providerId="LiveId" clId="{9023BFC8-7234-4F23-880A-E8CDF0996391}" dt="2022-03-29T09:33:15.355" v="83" actId="26606"/>
          <pc:sldLayoutMkLst>
            <pc:docMk/>
            <pc:sldMasterMk cId="622933662" sldId="2147483712"/>
            <pc:sldLayoutMk cId="1763249539" sldId="2147483703"/>
          </pc:sldLayoutMkLst>
        </pc:sldLayoutChg>
        <pc:sldLayoutChg chg="add del">
          <pc:chgData name="Bahadir Eryilmaz" userId="c19af10337125ad9" providerId="LiveId" clId="{9023BFC8-7234-4F23-880A-E8CDF0996391}" dt="2022-03-29T09:33:15.355" v="83" actId="26606"/>
          <pc:sldLayoutMkLst>
            <pc:docMk/>
            <pc:sldMasterMk cId="622933662" sldId="2147483712"/>
            <pc:sldLayoutMk cId="1525246238" sldId="2147483704"/>
          </pc:sldLayoutMkLst>
        </pc:sldLayoutChg>
        <pc:sldLayoutChg chg="add del">
          <pc:chgData name="Bahadir Eryilmaz" userId="c19af10337125ad9" providerId="LiveId" clId="{9023BFC8-7234-4F23-880A-E8CDF0996391}" dt="2022-03-29T09:33:15.355" v="83" actId="26606"/>
          <pc:sldLayoutMkLst>
            <pc:docMk/>
            <pc:sldMasterMk cId="622933662" sldId="2147483712"/>
            <pc:sldLayoutMk cId="2747877106" sldId="2147483705"/>
          </pc:sldLayoutMkLst>
        </pc:sldLayoutChg>
        <pc:sldLayoutChg chg="add del">
          <pc:chgData name="Bahadir Eryilmaz" userId="c19af10337125ad9" providerId="LiveId" clId="{9023BFC8-7234-4F23-880A-E8CDF0996391}" dt="2022-03-29T09:33:15.355" v="83" actId="26606"/>
          <pc:sldLayoutMkLst>
            <pc:docMk/>
            <pc:sldMasterMk cId="622933662" sldId="2147483712"/>
            <pc:sldLayoutMk cId="232384688" sldId="2147483706"/>
          </pc:sldLayoutMkLst>
        </pc:sldLayoutChg>
        <pc:sldLayoutChg chg="add del">
          <pc:chgData name="Bahadir Eryilmaz" userId="c19af10337125ad9" providerId="LiveId" clId="{9023BFC8-7234-4F23-880A-E8CDF0996391}" dt="2022-03-29T09:33:15.355" v="83" actId="26606"/>
          <pc:sldLayoutMkLst>
            <pc:docMk/>
            <pc:sldMasterMk cId="622933662" sldId="2147483712"/>
            <pc:sldLayoutMk cId="1195193853" sldId="2147483707"/>
          </pc:sldLayoutMkLst>
        </pc:sldLayoutChg>
        <pc:sldLayoutChg chg="add del">
          <pc:chgData name="Bahadir Eryilmaz" userId="c19af10337125ad9" providerId="LiveId" clId="{9023BFC8-7234-4F23-880A-E8CDF0996391}" dt="2022-03-29T09:33:15.355" v="83" actId="26606"/>
          <pc:sldLayoutMkLst>
            <pc:docMk/>
            <pc:sldMasterMk cId="622933662" sldId="2147483712"/>
            <pc:sldLayoutMk cId="241793688" sldId="2147483708"/>
          </pc:sldLayoutMkLst>
        </pc:sldLayoutChg>
        <pc:sldLayoutChg chg="add del">
          <pc:chgData name="Bahadir Eryilmaz" userId="c19af10337125ad9" providerId="LiveId" clId="{9023BFC8-7234-4F23-880A-E8CDF0996391}" dt="2022-03-29T09:33:15.355" v="83" actId="26606"/>
          <pc:sldLayoutMkLst>
            <pc:docMk/>
            <pc:sldMasterMk cId="622933662" sldId="2147483712"/>
            <pc:sldLayoutMk cId="1219154184" sldId="2147483709"/>
          </pc:sldLayoutMkLst>
        </pc:sldLayoutChg>
        <pc:sldLayoutChg chg="add del">
          <pc:chgData name="Bahadir Eryilmaz" userId="c19af10337125ad9" providerId="LiveId" clId="{9023BFC8-7234-4F23-880A-E8CDF0996391}" dt="2022-03-29T09:33:15.355" v="83" actId="26606"/>
          <pc:sldLayoutMkLst>
            <pc:docMk/>
            <pc:sldMasterMk cId="622933662" sldId="2147483712"/>
            <pc:sldLayoutMk cId="926331210" sldId="2147483710"/>
          </pc:sldLayoutMkLst>
        </pc:sldLayoutChg>
        <pc:sldLayoutChg chg="add del">
          <pc:chgData name="Bahadir Eryilmaz" userId="c19af10337125ad9" providerId="LiveId" clId="{9023BFC8-7234-4F23-880A-E8CDF0996391}" dt="2022-03-29T09:33:15.355" v="83" actId="26606"/>
          <pc:sldLayoutMkLst>
            <pc:docMk/>
            <pc:sldMasterMk cId="622933662" sldId="2147483712"/>
            <pc:sldLayoutMk cId="1234730193" sldId="2147483711"/>
          </pc:sldLayoutMkLst>
        </pc:sldLayoutChg>
      </pc:sldMasterChg>
      <pc:sldMasterChg chg="add del addSldLayout delSldLayout">
        <pc:chgData name="Bahadir Eryilmaz" userId="c19af10337125ad9" providerId="LiveId" clId="{9023BFC8-7234-4F23-880A-E8CDF0996391}" dt="2022-03-29T09:34:23.933" v="95" actId="26606"/>
        <pc:sldMasterMkLst>
          <pc:docMk/>
          <pc:sldMasterMk cId="3257368378" sldId="2147483712"/>
        </pc:sldMasterMkLst>
        <pc:sldLayoutChg chg="add del">
          <pc:chgData name="Bahadir Eryilmaz" userId="c19af10337125ad9" providerId="LiveId" clId="{9023BFC8-7234-4F23-880A-E8CDF0996391}" dt="2022-03-29T09:34:23.933" v="95" actId="26606"/>
          <pc:sldLayoutMkLst>
            <pc:docMk/>
            <pc:sldMasterMk cId="3257368378" sldId="2147483712"/>
            <pc:sldLayoutMk cId="3108613086" sldId="2147483701"/>
          </pc:sldLayoutMkLst>
        </pc:sldLayoutChg>
        <pc:sldLayoutChg chg="add del">
          <pc:chgData name="Bahadir Eryilmaz" userId="c19af10337125ad9" providerId="LiveId" clId="{9023BFC8-7234-4F23-880A-E8CDF0996391}" dt="2022-03-29T09:34:23.933" v="95" actId="26606"/>
          <pc:sldLayoutMkLst>
            <pc:docMk/>
            <pc:sldMasterMk cId="3257368378" sldId="2147483712"/>
            <pc:sldLayoutMk cId="1581734734" sldId="2147483702"/>
          </pc:sldLayoutMkLst>
        </pc:sldLayoutChg>
        <pc:sldLayoutChg chg="add del">
          <pc:chgData name="Bahadir Eryilmaz" userId="c19af10337125ad9" providerId="LiveId" clId="{9023BFC8-7234-4F23-880A-E8CDF0996391}" dt="2022-03-29T09:34:23.933" v="95" actId="26606"/>
          <pc:sldLayoutMkLst>
            <pc:docMk/>
            <pc:sldMasterMk cId="3257368378" sldId="2147483712"/>
            <pc:sldLayoutMk cId="1526683720" sldId="2147483703"/>
          </pc:sldLayoutMkLst>
        </pc:sldLayoutChg>
        <pc:sldLayoutChg chg="add del">
          <pc:chgData name="Bahadir Eryilmaz" userId="c19af10337125ad9" providerId="LiveId" clId="{9023BFC8-7234-4F23-880A-E8CDF0996391}" dt="2022-03-29T09:34:23.933" v="95" actId="26606"/>
          <pc:sldLayoutMkLst>
            <pc:docMk/>
            <pc:sldMasterMk cId="3257368378" sldId="2147483712"/>
            <pc:sldLayoutMk cId="271077741" sldId="2147483704"/>
          </pc:sldLayoutMkLst>
        </pc:sldLayoutChg>
        <pc:sldLayoutChg chg="add del">
          <pc:chgData name="Bahadir Eryilmaz" userId="c19af10337125ad9" providerId="LiveId" clId="{9023BFC8-7234-4F23-880A-E8CDF0996391}" dt="2022-03-29T09:34:23.933" v="95" actId="26606"/>
          <pc:sldLayoutMkLst>
            <pc:docMk/>
            <pc:sldMasterMk cId="3257368378" sldId="2147483712"/>
            <pc:sldLayoutMk cId="762865798" sldId="2147483705"/>
          </pc:sldLayoutMkLst>
        </pc:sldLayoutChg>
        <pc:sldLayoutChg chg="add del">
          <pc:chgData name="Bahadir Eryilmaz" userId="c19af10337125ad9" providerId="LiveId" clId="{9023BFC8-7234-4F23-880A-E8CDF0996391}" dt="2022-03-29T09:34:23.933" v="95" actId="26606"/>
          <pc:sldLayoutMkLst>
            <pc:docMk/>
            <pc:sldMasterMk cId="3257368378" sldId="2147483712"/>
            <pc:sldLayoutMk cId="836602994" sldId="2147483706"/>
          </pc:sldLayoutMkLst>
        </pc:sldLayoutChg>
        <pc:sldLayoutChg chg="add del">
          <pc:chgData name="Bahadir Eryilmaz" userId="c19af10337125ad9" providerId="LiveId" clId="{9023BFC8-7234-4F23-880A-E8CDF0996391}" dt="2022-03-29T09:34:23.933" v="95" actId="26606"/>
          <pc:sldLayoutMkLst>
            <pc:docMk/>
            <pc:sldMasterMk cId="3257368378" sldId="2147483712"/>
            <pc:sldLayoutMk cId="919202066" sldId="2147483707"/>
          </pc:sldLayoutMkLst>
        </pc:sldLayoutChg>
        <pc:sldLayoutChg chg="add del">
          <pc:chgData name="Bahadir Eryilmaz" userId="c19af10337125ad9" providerId="LiveId" clId="{9023BFC8-7234-4F23-880A-E8CDF0996391}" dt="2022-03-29T09:34:23.933" v="95" actId="26606"/>
          <pc:sldLayoutMkLst>
            <pc:docMk/>
            <pc:sldMasterMk cId="3257368378" sldId="2147483712"/>
            <pc:sldLayoutMk cId="4109527430" sldId="2147483708"/>
          </pc:sldLayoutMkLst>
        </pc:sldLayoutChg>
        <pc:sldLayoutChg chg="add del">
          <pc:chgData name="Bahadir Eryilmaz" userId="c19af10337125ad9" providerId="LiveId" clId="{9023BFC8-7234-4F23-880A-E8CDF0996391}" dt="2022-03-29T09:34:23.933" v="95" actId="26606"/>
          <pc:sldLayoutMkLst>
            <pc:docMk/>
            <pc:sldMasterMk cId="3257368378" sldId="2147483712"/>
            <pc:sldLayoutMk cId="947511023" sldId="2147483709"/>
          </pc:sldLayoutMkLst>
        </pc:sldLayoutChg>
        <pc:sldLayoutChg chg="add del">
          <pc:chgData name="Bahadir Eryilmaz" userId="c19af10337125ad9" providerId="LiveId" clId="{9023BFC8-7234-4F23-880A-E8CDF0996391}" dt="2022-03-29T09:34:23.933" v="95" actId="26606"/>
          <pc:sldLayoutMkLst>
            <pc:docMk/>
            <pc:sldMasterMk cId="3257368378" sldId="2147483712"/>
            <pc:sldLayoutMk cId="1305279319" sldId="2147483710"/>
          </pc:sldLayoutMkLst>
        </pc:sldLayoutChg>
        <pc:sldLayoutChg chg="add del">
          <pc:chgData name="Bahadir Eryilmaz" userId="c19af10337125ad9" providerId="LiveId" clId="{9023BFC8-7234-4F23-880A-E8CDF0996391}" dt="2022-03-29T09:34:23.933" v="95" actId="26606"/>
          <pc:sldLayoutMkLst>
            <pc:docMk/>
            <pc:sldMasterMk cId="3257368378" sldId="2147483712"/>
            <pc:sldLayoutMk cId="4282739422" sldId="2147483711"/>
          </pc:sldLayoutMkLst>
        </pc:sldLayoutChg>
      </pc:sldMasterChg>
      <pc:sldMasterChg chg="add del addSldLayout delSldLayout">
        <pc:chgData name="Bahadir Eryilmaz" userId="c19af10337125ad9" providerId="LiveId" clId="{9023BFC8-7234-4F23-880A-E8CDF0996391}" dt="2022-03-29T09:31:29.405" v="81" actId="26606"/>
        <pc:sldMasterMkLst>
          <pc:docMk/>
          <pc:sldMasterMk cId="1809465229" sldId="2147483725"/>
        </pc:sldMasterMkLst>
        <pc:sldLayoutChg chg="add del">
          <pc:chgData name="Bahadir Eryilmaz" userId="c19af10337125ad9" providerId="LiveId" clId="{9023BFC8-7234-4F23-880A-E8CDF0996391}" dt="2022-03-29T09:31:29.405" v="81" actId="26606"/>
          <pc:sldLayoutMkLst>
            <pc:docMk/>
            <pc:sldMasterMk cId="1809465229" sldId="2147483725"/>
            <pc:sldLayoutMk cId="1281730263" sldId="2147483714"/>
          </pc:sldLayoutMkLst>
        </pc:sldLayoutChg>
        <pc:sldLayoutChg chg="add del">
          <pc:chgData name="Bahadir Eryilmaz" userId="c19af10337125ad9" providerId="LiveId" clId="{9023BFC8-7234-4F23-880A-E8CDF0996391}" dt="2022-03-29T09:31:29.405" v="81" actId="26606"/>
          <pc:sldLayoutMkLst>
            <pc:docMk/>
            <pc:sldMasterMk cId="1809465229" sldId="2147483725"/>
            <pc:sldLayoutMk cId="1120402398" sldId="2147483715"/>
          </pc:sldLayoutMkLst>
        </pc:sldLayoutChg>
        <pc:sldLayoutChg chg="add del">
          <pc:chgData name="Bahadir Eryilmaz" userId="c19af10337125ad9" providerId="LiveId" clId="{9023BFC8-7234-4F23-880A-E8CDF0996391}" dt="2022-03-29T09:31:29.405" v="81" actId="26606"/>
          <pc:sldLayoutMkLst>
            <pc:docMk/>
            <pc:sldMasterMk cId="1809465229" sldId="2147483725"/>
            <pc:sldLayoutMk cId="672022577" sldId="2147483716"/>
          </pc:sldLayoutMkLst>
        </pc:sldLayoutChg>
        <pc:sldLayoutChg chg="add del">
          <pc:chgData name="Bahadir Eryilmaz" userId="c19af10337125ad9" providerId="LiveId" clId="{9023BFC8-7234-4F23-880A-E8CDF0996391}" dt="2022-03-29T09:31:29.405" v="81" actId="26606"/>
          <pc:sldLayoutMkLst>
            <pc:docMk/>
            <pc:sldMasterMk cId="1809465229" sldId="2147483725"/>
            <pc:sldLayoutMk cId="964179159" sldId="2147483717"/>
          </pc:sldLayoutMkLst>
        </pc:sldLayoutChg>
        <pc:sldLayoutChg chg="add del">
          <pc:chgData name="Bahadir Eryilmaz" userId="c19af10337125ad9" providerId="LiveId" clId="{9023BFC8-7234-4F23-880A-E8CDF0996391}" dt="2022-03-29T09:31:29.405" v="81" actId="26606"/>
          <pc:sldLayoutMkLst>
            <pc:docMk/>
            <pc:sldMasterMk cId="1809465229" sldId="2147483725"/>
            <pc:sldLayoutMk cId="2519513707" sldId="2147483718"/>
          </pc:sldLayoutMkLst>
        </pc:sldLayoutChg>
        <pc:sldLayoutChg chg="add del">
          <pc:chgData name="Bahadir Eryilmaz" userId="c19af10337125ad9" providerId="LiveId" clId="{9023BFC8-7234-4F23-880A-E8CDF0996391}" dt="2022-03-29T09:31:29.405" v="81" actId="26606"/>
          <pc:sldLayoutMkLst>
            <pc:docMk/>
            <pc:sldMasterMk cId="1809465229" sldId="2147483725"/>
            <pc:sldLayoutMk cId="1577276068" sldId="2147483719"/>
          </pc:sldLayoutMkLst>
        </pc:sldLayoutChg>
        <pc:sldLayoutChg chg="add del">
          <pc:chgData name="Bahadir Eryilmaz" userId="c19af10337125ad9" providerId="LiveId" clId="{9023BFC8-7234-4F23-880A-E8CDF0996391}" dt="2022-03-29T09:31:29.405" v="81" actId="26606"/>
          <pc:sldLayoutMkLst>
            <pc:docMk/>
            <pc:sldMasterMk cId="1809465229" sldId="2147483725"/>
            <pc:sldLayoutMk cId="3039798777" sldId="2147483720"/>
          </pc:sldLayoutMkLst>
        </pc:sldLayoutChg>
        <pc:sldLayoutChg chg="add del">
          <pc:chgData name="Bahadir Eryilmaz" userId="c19af10337125ad9" providerId="LiveId" clId="{9023BFC8-7234-4F23-880A-E8CDF0996391}" dt="2022-03-29T09:31:29.405" v="81" actId="26606"/>
          <pc:sldLayoutMkLst>
            <pc:docMk/>
            <pc:sldMasterMk cId="1809465229" sldId="2147483725"/>
            <pc:sldLayoutMk cId="1597188951" sldId="2147483721"/>
          </pc:sldLayoutMkLst>
        </pc:sldLayoutChg>
        <pc:sldLayoutChg chg="add del">
          <pc:chgData name="Bahadir Eryilmaz" userId="c19af10337125ad9" providerId="LiveId" clId="{9023BFC8-7234-4F23-880A-E8CDF0996391}" dt="2022-03-29T09:31:29.405" v="81" actId="26606"/>
          <pc:sldLayoutMkLst>
            <pc:docMk/>
            <pc:sldMasterMk cId="1809465229" sldId="2147483725"/>
            <pc:sldLayoutMk cId="3653777799" sldId="2147483722"/>
          </pc:sldLayoutMkLst>
        </pc:sldLayoutChg>
        <pc:sldLayoutChg chg="add del">
          <pc:chgData name="Bahadir Eryilmaz" userId="c19af10337125ad9" providerId="LiveId" clId="{9023BFC8-7234-4F23-880A-E8CDF0996391}" dt="2022-03-29T09:31:29.405" v="81" actId="26606"/>
          <pc:sldLayoutMkLst>
            <pc:docMk/>
            <pc:sldMasterMk cId="1809465229" sldId="2147483725"/>
            <pc:sldLayoutMk cId="2192836514" sldId="2147483723"/>
          </pc:sldLayoutMkLst>
        </pc:sldLayoutChg>
        <pc:sldLayoutChg chg="add del">
          <pc:chgData name="Bahadir Eryilmaz" userId="c19af10337125ad9" providerId="LiveId" clId="{9023BFC8-7234-4F23-880A-E8CDF0996391}" dt="2022-03-29T09:31:29.405" v="81" actId="26606"/>
          <pc:sldLayoutMkLst>
            <pc:docMk/>
            <pc:sldMasterMk cId="1809465229" sldId="2147483725"/>
            <pc:sldLayoutMk cId="3274186590" sldId="2147483724"/>
          </pc:sldLayoutMkLst>
        </pc:sldLayoutChg>
      </pc:sldMasterChg>
      <pc:sldMasterChg chg="setBg modSldLayout">
        <pc:chgData name="Bahadir Eryilmaz" userId="c19af10337125ad9" providerId="LiveId" clId="{9023BFC8-7234-4F23-880A-E8CDF0996391}" dt="2022-03-30T12:13:28.185" v="3642"/>
        <pc:sldMasterMkLst>
          <pc:docMk/>
          <pc:sldMasterMk cId="879014333" sldId="2147483747"/>
        </pc:sldMasterMkLst>
        <pc:sldLayoutChg chg="setBg">
          <pc:chgData name="Bahadir Eryilmaz" userId="c19af10337125ad9" providerId="LiveId" clId="{9023BFC8-7234-4F23-880A-E8CDF0996391}" dt="2022-03-30T12:13:28.185" v="3642"/>
          <pc:sldLayoutMkLst>
            <pc:docMk/>
            <pc:sldMasterMk cId="879014333" sldId="2147483747"/>
            <pc:sldLayoutMk cId="1221155255" sldId="2147483748"/>
          </pc:sldLayoutMkLst>
        </pc:sldLayoutChg>
        <pc:sldLayoutChg chg="setBg">
          <pc:chgData name="Bahadir Eryilmaz" userId="c19af10337125ad9" providerId="LiveId" clId="{9023BFC8-7234-4F23-880A-E8CDF0996391}" dt="2022-03-30T12:13:28.185" v="3642"/>
          <pc:sldLayoutMkLst>
            <pc:docMk/>
            <pc:sldMasterMk cId="879014333" sldId="2147483747"/>
            <pc:sldLayoutMk cId="325694431" sldId="2147483749"/>
          </pc:sldLayoutMkLst>
        </pc:sldLayoutChg>
        <pc:sldLayoutChg chg="setBg">
          <pc:chgData name="Bahadir Eryilmaz" userId="c19af10337125ad9" providerId="LiveId" clId="{9023BFC8-7234-4F23-880A-E8CDF0996391}" dt="2022-03-30T12:13:28.185" v="3642"/>
          <pc:sldLayoutMkLst>
            <pc:docMk/>
            <pc:sldMasterMk cId="879014333" sldId="2147483747"/>
            <pc:sldLayoutMk cId="1002221352" sldId="2147483750"/>
          </pc:sldLayoutMkLst>
        </pc:sldLayoutChg>
        <pc:sldLayoutChg chg="setBg">
          <pc:chgData name="Bahadir Eryilmaz" userId="c19af10337125ad9" providerId="LiveId" clId="{9023BFC8-7234-4F23-880A-E8CDF0996391}" dt="2022-03-30T12:13:28.185" v="3642"/>
          <pc:sldLayoutMkLst>
            <pc:docMk/>
            <pc:sldMasterMk cId="879014333" sldId="2147483747"/>
            <pc:sldLayoutMk cId="3995285893" sldId="2147483751"/>
          </pc:sldLayoutMkLst>
        </pc:sldLayoutChg>
        <pc:sldLayoutChg chg="setBg">
          <pc:chgData name="Bahadir Eryilmaz" userId="c19af10337125ad9" providerId="LiveId" clId="{9023BFC8-7234-4F23-880A-E8CDF0996391}" dt="2022-03-30T12:13:28.185" v="3642"/>
          <pc:sldLayoutMkLst>
            <pc:docMk/>
            <pc:sldMasterMk cId="879014333" sldId="2147483747"/>
            <pc:sldLayoutMk cId="132346592" sldId="2147483752"/>
          </pc:sldLayoutMkLst>
        </pc:sldLayoutChg>
        <pc:sldLayoutChg chg="setBg">
          <pc:chgData name="Bahadir Eryilmaz" userId="c19af10337125ad9" providerId="LiveId" clId="{9023BFC8-7234-4F23-880A-E8CDF0996391}" dt="2022-03-30T12:13:28.185" v="3642"/>
          <pc:sldLayoutMkLst>
            <pc:docMk/>
            <pc:sldMasterMk cId="879014333" sldId="2147483747"/>
            <pc:sldLayoutMk cId="732095460" sldId="2147483753"/>
          </pc:sldLayoutMkLst>
        </pc:sldLayoutChg>
        <pc:sldLayoutChg chg="setBg">
          <pc:chgData name="Bahadir Eryilmaz" userId="c19af10337125ad9" providerId="LiveId" clId="{9023BFC8-7234-4F23-880A-E8CDF0996391}" dt="2022-03-30T12:13:28.185" v="3642"/>
          <pc:sldLayoutMkLst>
            <pc:docMk/>
            <pc:sldMasterMk cId="879014333" sldId="2147483747"/>
            <pc:sldLayoutMk cId="4225179143" sldId="2147483754"/>
          </pc:sldLayoutMkLst>
        </pc:sldLayoutChg>
        <pc:sldLayoutChg chg="setBg">
          <pc:chgData name="Bahadir Eryilmaz" userId="c19af10337125ad9" providerId="LiveId" clId="{9023BFC8-7234-4F23-880A-E8CDF0996391}" dt="2022-03-30T12:13:28.185" v="3642"/>
          <pc:sldLayoutMkLst>
            <pc:docMk/>
            <pc:sldMasterMk cId="879014333" sldId="2147483747"/>
            <pc:sldLayoutMk cId="1628497748" sldId="2147483755"/>
          </pc:sldLayoutMkLst>
        </pc:sldLayoutChg>
        <pc:sldLayoutChg chg="setBg">
          <pc:chgData name="Bahadir Eryilmaz" userId="c19af10337125ad9" providerId="LiveId" clId="{9023BFC8-7234-4F23-880A-E8CDF0996391}" dt="2022-03-30T12:13:28.185" v="3642"/>
          <pc:sldLayoutMkLst>
            <pc:docMk/>
            <pc:sldMasterMk cId="879014333" sldId="2147483747"/>
            <pc:sldLayoutMk cId="1578417958" sldId="2147483756"/>
          </pc:sldLayoutMkLst>
        </pc:sldLayoutChg>
        <pc:sldLayoutChg chg="setBg">
          <pc:chgData name="Bahadir Eryilmaz" userId="c19af10337125ad9" providerId="LiveId" clId="{9023BFC8-7234-4F23-880A-E8CDF0996391}" dt="2022-03-30T12:13:28.185" v="3642"/>
          <pc:sldLayoutMkLst>
            <pc:docMk/>
            <pc:sldMasterMk cId="879014333" sldId="2147483747"/>
            <pc:sldLayoutMk cId="3992996579" sldId="2147483757"/>
          </pc:sldLayoutMkLst>
        </pc:sldLayoutChg>
        <pc:sldLayoutChg chg="setBg">
          <pc:chgData name="Bahadir Eryilmaz" userId="c19af10337125ad9" providerId="LiveId" clId="{9023BFC8-7234-4F23-880A-E8CDF0996391}" dt="2022-03-30T12:13:28.185" v="3642"/>
          <pc:sldLayoutMkLst>
            <pc:docMk/>
            <pc:sldMasterMk cId="879014333" sldId="2147483747"/>
            <pc:sldLayoutMk cId="3226041718" sldId="2147483758"/>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9C6B18-8C68-4068-8334-C0D7036EC9F8}"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1E7D0DE0-02D3-48F4-8BA1-97780B3880EE}">
      <dgm:prSet/>
      <dgm:spPr/>
      <dgm:t>
        <a:bodyPr/>
        <a:lstStyle/>
        <a:p>
          <a:r>
            <a:rPr lang="en-GB"/>
            <a:t>Our goals for static analysis:</a:t>
          </a:r>
          <a:endParaRPr lang="en-US"/>
        </a:p>
      </dgm:t>
    </dgm:pt>
    <dgm:pt modelId="{0026DA70-BA83-4A30-BBAB-D142F19B717E}" type="parTrans" cxnId="{C22F3FD4-E775-4295-884B-D62F85239F87}">
      <dgm:prSet/>
      <dgm:spPr/>
      <dgm:t>
        <a:bodyPr/>
        <a:lstStyle/>
        <a:p>
          <a:endParaRPr lang="en-US"/>
        </a:p>
      </dgm:t>
    </dgm:pt>
    <dgm:pt modelId="{C9D0840F-B9E6-4C61-8568-1D9903E04393}" type="sibTrans" cxnId="{C22F3FD4-E775-4295-884B-D62F85239F87}">
      <dgm:prSet/>
      <dgm:spPr/>
      <dgm:t>
        <a:bodyPr/>
        <a:lstStyle/>
        <a:p>
          <a:endParaRPr lang="en-US"/>
        </a:p>
      </dgm:t>
    </dgm:pt>
    <dgm:pt modelId="{9F988574-DCAE-4856-AE2D-B692EB278652}">
      <dgm:prSet/>
      <dgm:spPr/>
      <dgm:t>
        <a:bodyPr/>
        <a:lstStyle/>
        <a:p>
          <a:r>
            <a:rPr lang="en-GB"/>
            <a:t>Optimum thickness of foam.</a:t>
          </a:r>
          <a:endParaRPr lang="en-US"/>
        </a:p>
      </dgm:t>
    </dgm:pt>
    <dgm:pt modelId="{6054AB70-4332-4895-8DC8-E6BCCF163DAF}" type="parTrans" cxnId="{3E2D66FA-1E90-4467-A0E1-54B0307EE44D}">
      <dgm:prSet/>
      <dgm:spPr/>
      <dgm:t>
        <a:bodyPr/>
        <a:lstStyle/>
        <a:p>
          <a:endParaRPr lang="en-US"/>
        </a:p>
      </dgm:t>
    </dgm:pt>
    <dgm:pt modelId="{447406EC-4DA7-42B6-AD18-2F7C161A889F}" type="sibTrans" cxnId="{3E2D66FA-1E90-4467-A0E1-54B0307EE44D}">
      <dgm:prSet/>
      <dgm:spPr/>
      <dgm:t>
        <a:bodyPr/>
        <a:lstStyle/>
        <a:p>
          <a:endParaRPr lang="en-US"/>
        </a:p>
      </dgm:t>
    </dgm:pt>
    <dgm:pt modelId="{9F1E738B-0F7B-40AC-B60E-21B53E21AAF7}">
      <dgm:prSet/>
      <dgm:spPr/>
      <dgm:t>
        <a:bodyPr/>
        <a:lstStyle/>
        <a:p>
          <a:r>
            <a:rPr lang="en-GB"/>
            <a:t>Finding the critical region of the steel.</a:t>
          </a:r>
          <a:endParaRPr lang="en-US"/>
        </a:p>
      </dgm:t>
    </dgm:pt>
    <dgm:pt modelId="{7D77C7DC-9F1D-403D-8912-AFFB2E65A0E2}" type="parTrans" cxnId="{87C2F3CD-E72E-443D-A833-F438FA2B11AF}">
      <dgm:prSet/>
      <dgm:spPr/>
      <dgm:t>
        <a:bodyPr/>
        <a:lstStyle/>
        <a:p>
          <a:endParaRPr lang="en-US"/>
        </a:p>
      </dgm:t>
    </dgm:pt>
    <dgm:pt modelId="{17A3795D-9EF6-44B4-BBE2-3ED9982401B8}" type="sibTrans" cxnId="{87C2F3CD-E72E-443D-A833-F438FA2B11AF}">
      <dgm:prSet/>
      <dgm:spPr/>
      <dgm:t>
        <a:bodyPr/>
        <a:lstStyle/>
        <a:p>
          <a:endParaRPr lang="en-US"/>
        </a:p>
      </dgm:t>
    </dgm:pt>
    <dgm:pt modelId="{737640DB-4691-4373-8D53-2565B6868542}">
      <dgm:prSet/>
      <dgm:spPr/>
      <dgm:t>
        <a:bodyPr/>
        <a:lstStyle/>
        <a:p>
          <a:r>
            <a:rPr lang="en-GB"/>
            <a:t>Our goals for the transient analysis:</a:t>
          </a:r>
          <a:endParaRPr lang="en-US"/>
        </a:p>
      </dgm:t>
    </dgm:pt>
    <dgm:pt modelId="{AFEC071F-C8BE-4F16-9B49-9A41B114BB4C}" type="parTrans" cxnId="{28FF4169-3124-4521-A02A-BE80243172A8}">
      <dgm:prSet/>
      <dgm:spPr/>
      <dgm:t>
        <a:bodyPr/>
        <a:lstStyle/>
        <a:p>
          <a:endParaRPr lang="en-US"/>
        </a:p>
      </dgm:t>
    </dgm:pt>
    <dgm:pt modelId="{FFB9680F-9769-4634-A1C0-9454467168F3}" type="sibTrans" cxnId="{28FF4169-3124-4521-A02A-BE80243172A8}">
      <dgm:prSet/>
      <dgm:spPr/>
      <dgm:t>
        <a:bodyPr/>
        <a:lstStyle/>
        <a:p>
          <a:endParaRPr lang="en-US"/>
        </a:p>
      </dgm:t>
    </dgm:pt>
    <dgm:pt modelId="{16FB000C-5293-4A1D-92F5-E211C37E0D55}">
      <dgm:prSet/>
      <dgm:spPr/>
      <dgm:t>
        <a:bodyPr/>
        <a:lstStyle/>
        <a:p>
          <a:r>
            <a:rPr lang="en-GB"/>
            <a:t>Analyse the temperature and stress distributions over time</a:t>
          </a:r>
          <a:endParaRPr lang="en-US"/>
        </a:p>
      </dgm:t>
    </dgm:pt>
    <dgm:pt modelId="{F965AEBF-3A5F-457B-BB93-0C5FD46155E6}" type="parTrans" cxnId="{1F395940-27E8-4A50-9A5C-B66EC099ECB2}">
      <dgm:prSet/>
      <dgm:spPr/>
      <dgm:t>
        <a:bodyPr/>
        <a:lstStyle/>
        <a:p>
          <a:endParaRPr lang="en-US"/>
        </a:p>
      </dgm:t>
    </dgm:pt>
    <dgm:pt modelId="{F68BA304-9AA1-439D-91F5-A89AFD8522BD}" type="sibTrans" cxnId="{1F395940-27E8-4A50-9A5C-B66EC099ECB2}">
      <dgm:prSet/>
      <dgm:spPr/>
      <dgm:t>
        <a:bodyPr/>
        <a:lstStyle/>
        <a:p>
          <a:endParaRPr lang="en-US"/>
        </a:p>
      </dgm:t>
    </dgm:pt>
    <dgm:pt modelId="{BC3996C9-8C96-4012-BECA-0848FB9D9A14}">
      <dgm:prSet/>
      <dgm:spPr/>
      <dgm:t>
        <a:bodyPr/>
        <a:lstStyle/>
        <a:p>
          <a:r>
            <a:rPr lang="en-GB"/>
            <a:t>Discuss the transient effects</a:t>
          </a:r>
          <a:endParaRPr lang="en-US"/>
        </a:p>
      </dgm:t>
    </dgm:pt>
    <dgm:pt modelId="{63984791-AE27-444C-BB9F-04C3C9100231}" type="parTrans" cxnId="{58B08A47-D31C-44F4-B73B-B1BDDE6C513E}">
      <dgm:prSet/>
      <dgm:spPr/>
      <dgm:t>
        <a:bodyPr/>
        <a:lstStyle/>
        <a:p>
          <a:endParaRPr lang="en-US"/>
        </a:p>
      </dgm:t>
    </dgm:pt>
    <dgm:pt modelId="{1F089CF9-02B4-45F3-990C-C0ABAA6CD672}" type="sibTrans" cxnId="{58B08A47-D31C-44F4-B73B-B1BDDE6C513E}">
      <dgm:prSet/>
      <dgm:spPr/>
      <dgm:t>
        <a:bodyPr/>
        <a:lstStyle/>
        <a:p>
          <a:endParaRPr lang="en-US"/>
        </a:p>
      </dgm:t>
    </dgm:pt>
    <dgm:pt modelId="{63454239-0A27-4419-B9D7-A3EA971E3FA2}" type="pres">
      <dgm:prSet presAssocID="{029C6B18-8C68-4068-8334-C0D7036EC9F8}" presName="linear" presStyleCnt="0">
        <dgm:presLayoutVars>
          <dgm:dir/>
          <dgm:animLvl val="lvl"/>
          <dgm:resizeHandles val="exact"/>
        </dgm:presLayoutVars>
      </dgm:prSet>
      <dgm:spPr/>
    </dgm:pt>
    <dgm:pt modelId="{7D341578-0326-40E3-95A8-B794720406E2}" type="pres">
      <dgm:prSet presAssocID="{1E7D0DE0-02D3-48F4-8BA1-97780B3880EE}" presName="parentLin" presStyleCnt="0"/>
      <dgm:spPr/>
    </dgm:pt>
    <dgm:pt modelId="{53B1EF82-6DED-4D5F-8B38-CED7747ADD55}" type="pres">
      <dgm:prSet presAssocID="{1E7D0DE0-02D3-48F4-8BA1-97780B3880EE}" presName="parentLeftMargin" presStyleLbl="node1" presStyleIdx="0" presStyleCnt="2"/>
      <dgm:spPr/>
    </dgm:pt>
    <dgm:pt modelId="{D17516C8-5C5A-4D42-8932-DC43D8D1F70B}" type="pres">
      <dgm:prSet presAssocID="{1E7D0DE0-02D3-48F4-8BA1-97780B3880EE}" presName="parentText" presStyleLbl="node1" presStyleIdx="0" presStyleCnt="2">
        <dgm:presLayoutVars>
          <dgm:chMax val="0"/>
          <dgm:bulletEnabled val="1"/>
        </dgm:presLayoutVars>
      </dgm:prSet>
      <dgm:spPr/>
    </dgm:pt>
    <dgm:pt modelId="{A64DCD30-C91E-4C42-BC2C-A38C3ACD1CE2}" type="pres">
      <dgm:prSet presAssocID="{1E7D0DE0-02D3-48F4-8BA1-97780B3880EE}" presName="negativeSpace" presStyleCnt="0"/>
      <dgm:spPr/>
    </dgm:pt>
    <dgm:pt modelId="{8ABB6DBC-A2FD-4AB6-BD7C-3B6E94326C29}" type="pres">
      <dgm:prSet presAssocID="{1E7D0DE0-02D3-48F4-8BA1-97780B3880EE}" presName="childText" presStyleLbl="conFgAcc1" presStyleIdx="0" presStyleCnt="2">
        <dgm:presLayoutVars>
          <dgm:bulletEnabled val="1"/>
        </dgm:presLayoutVars>
      </dgm:prSet>
      <dgm:spPr/>
    </dgm:pt>
    <dgm:pt modelId="{002804A3-DBAE-434F-8AD3-18DBA6D85412}" type="pres">
      <dgm:prSet presAssocID="{C9D0840F-B9E6-4C61-8568-1D9903E04393}" presName="spaceBetweenRectangles" presStyleCnt="0"/>
      <dgm:spPr/>
    </dgm:pt>
    <dgm:pt modelId="{3AE5095A-6467-4FE2-BAF7-F360125093B4}" type="pres">
      <dgm:prSet presAssocID="{737640DB-4691-4373-8D53-2565B6868542}" presName="parentLin" presStyleCnt="0"/>
      <dgm:spPr/>
    </dgm:pt>
    <dgm:pt modelId="{72F1FABD-AF2D-4D82-A721-7628C17FCC3B}" type="pres">
      <dgm:prSet presAssocID="{737640DB-4691-4373-8D53-2565B6868542}" presName="parentLeftMargin" presStyleLbl="node1" presStyleIdx="0" presStyleCnt="2"/>
      <dgm:spPr/>
    </dgm:pt>
    <dgm:pt modelId="{A47689D0-185F-48E3-A49A-00F4F2396418}" type="pres">
      <dgm:prSet presAssocID="{737640DB-4691-4373-8D53-2565B6868542}" presName="parentText" presStyleLbl="node1" presStyleIdx="1" presStyleCnt="2">
        <dgm:presLayoutVars>
          <dgm:chMax val="0"/>
          <dgm:bulletEnabled val="1"/>
        </dgm:presLayoutVars>
      </dgm:prSet>
      <dgm:spPr/>
    </dgm:pt>
    <dgm:pt modelId="{D852FDD1-BBBB-405B-875C-4D2E6DFC70EF}" type="pres">
      <dgm:prSet presAssocID="{737640DB-4691-4373-8D53-2565B6868542}" presName="negativeSpace" presStyleCnt="0"/>
      <dgm:spPr/>
    </dgm:pt>
    <dgm:pt modelId="{D53E7803-1E99-4A65-B123-44D64D96889D}" type="pres">
      <dgm:prSet presAssocID="{737640DB-4691-4373-8D53-2565B6868542}" presName="childText" presStyleLbl="conFgAcc1" presStyleIdx="1" presStyleCnt="2">
        <dgm:presLayoutVars>
          <dgm:bulletEnabled val="1"/>
        </dgm:presLayoutVars>
      </dgm:prSet>
      <dgm:spPr/>
    </dgm:pt>
  </dgm:ptLst>
  <dgm:cxnLst>
    <dgm:cxn modelId="{0B504400-E821-4961-8D56-3A5D0309501F}" type="presOf" srcId="{029C6B18-8C68-4068-8334-C0D7036EC9F8}" destId="{63454239-0A27-4419-B9D7-A3EA971E3FA2}" srcOrd="0" destOrd="0" presId="urn:microsoft.com/office/officeart/2005/8/layout/list1"/>
    <dgm:cxn modelId="{0D8B740F-7F1F-4B7C-9140-2D6561142034}" type="presOf" srcId="{737640DB-4691-4373-8D53-2565B6868542}" destId="{A47689D0-185F-48E3-A49A-00F4F2396418}" srcOrd="1" destOrd="0" presId="urn:microsoft.com/office/officeart/2005/8/layout/list1"/>
    <dgm:cxn modelId="{740D933C-085E-4626-8B9B-120BB715B826}" type="presOf" srcId="{16FB000C-5293-4A1D-92F5-E211C37E0D55}" destId="{D53E7803-1E99-4A65-B123-44D64D96889D}" srcOrd="0" destOrd="0" presId="urn:microsoft.com/office/officeart/2005/8/layout/list1"/>
    <dgm:cxn modelId="{1F395940-27E8-4A50-9A5C-B66EC099ECB2}" srcId="{737640DB-4691-4373-8D53-2565B6868542}" destId="{16FB000C-5293-4A1D-92F5-E211C37E0D55}" srcOrd="0" destOrd="0" parTransId="{F965AEBF-3A5F-457B-BB93-0C5FD46155E6}" sibTransId="{F68BA304-9AA1-439D-91F5-A89AFD8522BD}"/>
    <dgm:cxn modelId="{58B08A47-D31C-44F4-B73B-B1BDDE6C513E}" srcId="{737640DB-4691-4373-8D53-2565B6868542}" destId="{BC3996C9-8C96-4012-BECA-0848FB9D9A14}" srcOrd="1" destOrd="0" parTransId="{63984791-AE27-444C-BB9F-04C3C9100231}" sibTransId="{1F089CF9-02B4-45F3-990C-C0ABAA6CD672}"/>
    <dgm:cxn modelId="{28FF4169-3124-4521-A02A-BE80243172A8}" srcId="{029C6B18-8C68-4068-8334-C0D7036EC9F8}" destId="{737640DB-4691-4373-8D53-2565B6868542}" srcOrd="1" destOrd="0" parTransId="{AFEC071F-C8BE-4F16-9B49-9A41B114BB4C}" sibTransId="{FFB9680F-9769-4634-A1C0-9454467168F3}"/>
    <dgm:cxn modelId="{5B0E694A-04CB-42A9-BB66-8D303B2D9834}" type="presOf" srcId="{1E7D0DE0-02D3-48F4-8BA1-97780B3880EE}" destId="{53B1EF82-6DED-4D5F-8B38-CED7747ADD55}" srcOrd="0" destOrd="0" presId="urn:microsoft.com/office/officeart/2005/8/layout/list1"/>
    <dgm:cxn modelId="{7D5D187B-D93C-4CEF-8743-DF6199CB444D}" type="presOf" srcId="{1E7D0DE0-02D3-48F4-8BA1-97780B3880EE}" destId="{D17516C8-5C5A-4D42-8932-DC43D8D1F70B}" srcOrd="1" destOrd="0" presId="urn:microsoft.com/office/officeart/2005/8/layout/list1"/>
    <dgm:cxn modelId="{5AF556A8-9B49-4F30-8292-42C9B7079101}" type="presOf" srcId="{9F1E738B-0F7B-40AC-B60E-21B53E21AAF7}" destId="{8ABB6DBC-A2FD-4AB6-BD7C-3B6E94326C29}" srcOrd="0" destOrd="1" presId="urn:microsoft.com/office/officeart/2005/8/layout/list1"/>
    <dgm:cxn modelId="{054B0AB8-D05F-4214-AC94-890739A9CF15}" type="presOf" srcId="{737640DB-4691-4373-8D53-2565B6868542}" destId="{72F1FABD-AF2D-4D82-A721-7628C17FCC3B}" srcOrd="0" destOrd="0" presId="urn:microsoft.com/office/officeart/2005/8/layout/list1"/>
    <dgm:cxn modelId="{B59617BF-817F-41FA-ABA7-B7A60F632EF7}" type="presOf" srcId="{9F988574-DCAE-4856-AE2D-B692EB278652}" destId="{8ABB6DBC-A2FD-4AB6-BD7C-3B6E94326C29}" srcOrd="0" destOrd="0" presId="urn:microsoft.com/office/officeart/2005/8/layout/list1"/>
    <dgm:cxn modelId="{12B49EC3-E35A-4AE2-8AE2-E85BE8CB904C}" type="presOf" srcId="{BC3996C9-8C96-4012-BECA-0848FB9D9A14}" destId="{D53E7803-1E99-4A65-B123-44D64D96889D}" srcOrd="0" destOrd="1" presId="urn:microsoft.com/office/officeart/2005/8/layout/list1"/>
    <dgm:cxn modelId="{87C2F3CD-E72E-443D-A833-F438FA2B11AF}" srcId="{1E7D0DE0-02D3-48F4-8BA1-97780B3880EE}" destId="{9F1E738B-0F7B-40AC-B60E-21B53E21AAF7}" srcOrd="1" destOrd="0" parTransId="{7D77C7DC-9F1D-403D-8912-AFFB2E65A0E2}" sibTransId="{17A3795D-9EF6-44B4-BBE2-3ED9982401B8}"/>
    <dgm:cxn modelId="{C22F3FD4-E775-4295-884B-D62F85239F87}" srcId="{029C6B18-8C68-4068-8334-C0D7036EC9F8}" destId="{1E7D0DE0-02D3-48F4-8BA1-97780B3880EE}" srcOrd="0" destOrd="0" parTransId="{0026DA70-BA83-4A30-BBAB-D142F19B717E}" sibTransId="{C9D0840F-B9E6-4C61-8568-1D9903E04393}"/>
    <dgm:cxn modelId="{3E2D66FA-1E90-4467-A0E1-54B0307EE44D}" srcId="{1E7D0DE0-02D3-48F4-8BA1-97780B3880EE}" destId="{9F988574-DCAE-4856-AE2D-B692EB278652}" srcOrd="0" destOrd="0" parTransId="{6054AB70-4332-4895-8DC8-E6BCCF163DAF}" sibTransId="{447406EC-4DA7-42B6-AD18-2F7C161A889F}"/>
    <dgm:cxn modelId="{CF8AB9C1-A3C4-4A30-8C6E-897F0C9A16ED}" type="presParOf" srcId="{63454239-0A27-4419-B9D7-A3EA971E3FA2}" destId="{7D341578-0326-40E3-95A8-B794720406E2}" srcOrd="0" destOrd="0" presId="urn:microsoft.com/office/officeart/2005/8/layout/list1"/>
    <dgm:cxn modelId="{F0EA68B3-2B0A-4D98-ACF5-FAA602D6C2B0}" type="presParOf" srcId="{7D341578-0326-40E3-95A8-B794720406E2}" destId="{53B1EF82-6DED-4D5F-8B38-CED7747ADD55}" srcOrd="0" destOrd="0" presId="urn:microsoft.com/office/officeart/2005/8/layout/list1"/>
    <dgm:cxn modelId="{4F1E2E8B-B978-43EC-BDDA-BE1DC9C84A40}" type="presParOf" srcId="{7D341578-0326-40E3-95A8-B794720406E2}" destId="{D17516C8-5C5A-4D42-8932-DC43D8D1F70B}" srcOrd="1" destOrd="0" presId="urn:microsoft.com/office/officeart/2005/8/layout/list1"/>
    <dgm:cxn modelId="{17C702C8-451C-476A-8640-F521508DDD1E}" type="presParOf" srcId="{63454239-0A27-4419-B9D7-A3EA971E3FA2}" destId="{A64DCD30-C91E-4C42-BC2C-A38C3ACD1CE2}" srcOrd="1" destOrd="0" presId="urn:microsoft.com/office/officeart/2005/8/layout/list1"/>
    <dgm:cxn modelId="{4483543F-845C-4B7E-A485-DF991BA1721B}" type="presParOf" srcId="{63454239-0A27-4419-B9D7-A3EA971E3FA2}" destId="{8ABB6DBC-A2FD-4AB6-BD7C-3B6E94326C29}" srcOrd="2" destOrd="0" presId="urn:microsoft.com/office/officeart/2005/8/layout/list1"/>
    <dgm:cxn modelId="{3A5103E0-7020-40C8-B9EE-A428B04C9775}" type="presParOf" srcId="{63454239-0A27-4419-B9D7-A3EA971E3FA2}" destId="{002804A3-DBAE-434F-8AD3-18DBA6D85412}" srcOrd="3" destOrd="0" presId="urn:microsoft.com/office/officeart/2005/8/layout/list1"/>
    <dgm:cxn modelId="{9584D400-1AA3-421D-BA90-800D30AE0084}" type="presParOf" srcId="{63454239-0A27-4419-B9D7-A3EA971E3FA2}" destId="{3AE5095A-6467-4FE2-BAF7-F360125093B4}" srcOrd="4" destOrd="0" presId="urn:microsoft.com/office/officeart/2005/8/layout/list1"/>
    <dgm:cxn modelId="{FE928845-2AF8-4A75-8E02-66BF8DCC502F}" type="presParOf" srcId="{3AE5095A-6467-4FE2-BAF7-F360125093B4}" destId="{72F1FABD-AF2D-4D82-A721-7628C17FCC3B}" srcOrd="0" destOrd="0" presId="urn:microsoft.com/office/officeart/2005/8/layout/list1"/>
    <dgm:cxn modelId="{90C29A68-6478-40D6-BE5D-3A86D3A814EE}" type="presParOf" srcId="{3AE5095A-6467-4FE2-BAF7-F360125093B4}" destId="{A47689D0-185F-48E3-A49A-00F4F2396418}" srcOrd="1" destOrd="0" presId="urn:microsoft.com/office/officeart/2005/8/layout/list1"/>
    <dgm:cxn modelId="{1D55C503-809F-4EE7-9A79-2B1677AA7F15}" type="presParOf" srcId="{63454239-0A27-4419-B9D7-A3EA971E3FA2}" destId="{D852FDD1-BBBB-405B-875C-4D2E6DFC70EF}" srcOrd="5" destOrd="0" presId="urn:microsoft.com/office/officeart/2005/8/layout/list1"/>
    <dgm:cxn modelId="{61C6B4F8-FCE3-41D9-87B7-25793F776312}" type="presParOf" srcId="{63454239-0A27-4419-B9D7-A3EA971E3FA2}" destId="{D53E7803-1E99-4A65-B123-44D64D96889D}"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BB6DBC-A2FD-4AB6-BD7C-3B6E94326C29}">
      <dsp:nvSpPr>
        <dsp:cNvPr id="0" name=""/>
        <dsp:cNvSpPr/>
      </dsp:nvSpPr>
      <dsp:spPr>
        <a:xfrm>
          <a:off x="0" y="1202632"/>
          <a:ext cx="6900512" cy="1340325"/>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5556" tIns="479044" rIns="535556" bIns="163576" numCol="1" spcCol="1270" anchor="t" anchorCtr="0">
          <a:noAutofit/>
        </a:bodyPr>
        <a:lstStyle/>
        <a:p>
          <a:pPr marL="228600" lvl="1" indent="-228600" algn="l" defTabSz="1022350">
            <a:lnSpc>
              <a:spcPct val="90000"/>
            </a:lnSpc>
            <a:spcBef>
              <a:spcPct val="0"/>
            </a:spcBef>
            <a:spcAft>
              <a:spcPct val="15000"/>
            </a:spcAft>
            <a:buChar char="•"/>
          </a:pPr>
          <a:r>
            <a:rPr lang="en-GB" sz="2300" kern="1200"/>
            <a:t>Optimum thickness of foam.</a:t>
          </a:r>
          <a:endParaRPr lang="en-US" sz="2300" kern="1200"/>
        </a:p>
        <a:p>
          <a:pPr marL="228600" lvl="1" indent="-228600" algn="l" defTabSz="1022350">
            <a:lnSpc>
              <a:spcPct val="90000"/>
            </a:lnSpc>
            <a:spcBef>
              <a:spcPct val="0"/>
            </a:spcBef>
            <a:spcAft>
              <a:spcPct val="15000"/>
            </a:spcAft>
            <a:buChar char="•"/>
          </a:pPr>
          <a:r>
            <a:rPr lang="en-GB" sz="2300" kern="1200"/>
            <a:t>Finding the critical region of the steel.</a:t>
          </a:r>
          <a:endParaRPr lang="en-US" sz="2300" kern="1200"/>
        </a:p>
      </dsp:txBody>
      <dsp:txXfrm>
        <a:off x="0" y="1202632"/>
        <a:ext cx="6900512" cy="1340325"/>
      </dsp:txXfrm>
    </dsp:sp>
    <dsp:sp modelId="{D17516C8-5C5A-4D42-8932-DC43D8D1F70B}">
      <dsp:nvSpPr>
        <dsp:cNvPr id="0" name=""/>
        <dsp:cNvSpPr/>
      </dsp:nvSpPr>
      <dsp:spPr>
        <a:xfrm>
          <a:off x="345025" y="863152"/>
          <a:ext cx="4830358" cy="67896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022350">
            <a:lnSpc>
              <a:spcPct val="90000"/>
            </a:lnSpc>
            <a:spcBef>
              <a:spcPct val="0"/>
            </a:spcBef>
            <a:spcAft>
              <a:spcPct val="35000"/>
            </a:spcAft>
            <a:buNone/>
          </a:pPr>
          <a:r>
            <a:rPr lang="en-GB" sz="2300" kern="1200"/>
            <a:t>Our goals for static analysis:</a:t>
          </a:r>
          <a:endParaRPr lang="en-US" sz="2300" kern="1200"/>
        </a:p>
      </dsp:txBody>
      <dsp:txXfrm>
        <a:off x="378169" y="896296"/>
        <a:ext cx="4764070" cy="612672"/>
      </dsp:txXfrm>
    </dsp:sp>
    <dsp:sp modelId="{D53E7803-1E99-4A65-B123-44D64D96889D}">
      <dsp:nvSpPr>
        <dsp:cNvPr id="0" name=""/>
        <dsp:cNvSpPr/>
      </dsp:nvSpPr>
      <dsp:spPr>
        <a:xfrm>
          <a:off x="0" y="3006638"/>
          <a:ext cx="6900512" cy="1666350"/>
        </a:xfrm>
        <a:prstGeom prst="rect">
          <a:avLst/>
        </a:prstGeom>
        <a:solidFill>
          <a:schemeClr val="lt1">
            <a:alpha val="90000"/>
            <a:hueOff val="0"/>
            <a:satOff val="0"/>
            <a:lumOff val="0"/>
            <a:alphaOff val="0"/>
          </a:schemeClr>
        </a:solidFill>
        <a:ln w="19050"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5556" tIns="479044" rIns="535556" bIns="163576" numCol="1" spcCol="1270" anchor="t" anchorCtr="0">
          <a:noAutofit/>
        </a:bodyPr>
        <a:lstStyle/>
        <a:p>
          <a:pPr marL="228600" lvl="1" indent="-228600" algn="l" defTabSz="1022350">
            <a:lnSpc>
              <a:spcPct val="90000"/>
            </a:lnSpc>
            <a:spcBef>
              <a:spcPct val="0"/>
            </a:spcBef>
            <a:spcAft>
              <a:spcPct val="15000"/>
            </a:spcAft>
            <a:buChar char="•"/>
          </a:pPr>
          <a:r>
            <a:rPr lang="en-GB" sz="2300" kern="1200"/>
            <a:t>Analyse the temperature and stress distributions over time</a:t>
          </a:r>
          <a:endParaRPr lang="en-US" sz="2300" kern="1200"/>
        </a:p>
        <a:p>
          <a:pPr marL="228600" lvl="1" indent="-228600" algn="l" defTabSz="1022350">
            <a:lnSpc>
              <a:spcPct val="90000"/>
            </a:lnSpc>
            <a:spcBef>
              <a:spcPct val="0"/>
            </a:spcBef>
            <a:spcAft>
              <a:spcPct val="15000"/>
            </a:spcAft>
            <a:buChar char="•"/>
          </a:pPr>
          <a:r>
            <a:rPr lang="en-GB" sz="2300" kern="1200"/>
            <a:t>Discuss the transient effects</a:t>
          </a:r>
          <a:endParaRPr lang="en-US" sz="2300" kern="1200"/>
        </a:p>
      </dsp:txBody>
      <dsp:txXfrm>
        <a:off x="0" y="3006638"/>
        <a:ext cx="6900512" cy="1666350"/>
      </dsp:txXfrm>
    </dsp:sp>
    <dsp:sp modelId="{A47689D0-185F-48E3-A49A-00F4F2396418}">
      <dsp:nvSpPr>
        <dsp:cNvPr id="0" name=""/>
        <dsp:cNvSpPr/>
      </dsp:nvSpPr>
      <dsp:spPr>
        <a:xfrm>
          <a:off x="345025" y="2667158"/>
          <a:ext cx="4830358" cy="678960"/>
        </a:xfrm>
        <a:prstGeom prst="roundRect">
          <a:avLst/>
        </a:prstGeom>
        <a:solidFill>
          <a:schemeClr val="accent2">
            <a:hueOff val="-1323373"/>
            <a:satOff val="1492"/>
            <a:lumOff val="353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022350">
            <a:lnSpc>
              <a:spcPct val="90000"/>
            </a:lnSpc>
            <a:spcBef>
              <a:spcPct val="0"/>
            </a:spcBef>
            <a:spcAft>
              <a:spcPct val="35000"/>
            </a:spcAft>
            <a:buNone/>
          </a:pPr>
          <a:r>
            <a:rPr lang="en-GB" sz="2300" kern="1200"/>
            <a:t>Our goals for the transient analysis:</a:t>
          </a:r>
          <a:endParaRPr lang="en-US" sz="2300" kern="1200"/>
        </a:p>
      </dsp:txBody>
      <dsp:txXfrm>
        <a:off x="378169" y="2700302"/>
        <a:ext cx="4764070" cy="61267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A179C3-A3A5-4226-BE18-F3FDAB5B73B3}" type="datetimeFigureOut">
              <a:rPr lang="en-DE" smtClean="0"/>
              <a:t>30/03/2022</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CF6731-6C2E-468F-B5CE-DFCDA44DA281}" type="slidenum">
              <a:rPr lang="en-DE" smtClean="0"/>
              <a:t>‹#›</a:t>
            </a:fld>
            <a:endParaRPr lang="en-DE"/>
          </a:p>
        </p:txBody>
      </p:sp>
    </p:spTree>
    <p:extLst>
      <p:ext uri="{BB962C8B-B14F-4D97-AF65-F5344CB8AC3E}">
        <p14:creationId xmlns:p14="http://schemas.microsoft.com/office/powerpoint/2010/main" val="11835922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75CF6731-6C2E-468F-B5CE-DFCDA44DA281}" type="slidenum">
              <a:rPr lang="en-DE" smtClean="0"/>
              <a:t>4</a:t>
            </a:fld>
            <a:endParaRPr lang="en-DE"/>
          </a:p>
        </p:txBody>
      </p:sp>
    </p:spTree>
    <p:extLst>
      <p:ext uri="{BB962C8B-B14F-4D97-AF65-F5344CB8AC3E}">
        <p14:creationId xmlns:p14="http://schemas.microsoft.com/office/powerpoint/2010/main" val="67746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5CF6731-6C2E-468F-B5CE-DFCDA44DA281}" type="slidenum">
              <a:rPr lang="en-DE" smtClean="0"/>
              <a:t>8</a:t>
            </a:fld>
            <a:endParaRPr lang="en-DE"/>
          </a:p>
        </p:txBody>
      </p:sp>
    </p:spTree>
    <p:extLst>
      <p:ext uri="{BB962C8B-B14F-4D97-AF65-F5344CB8AC3E}">
        <p14:creationId xmlns:p14="http://schemas.microsoft.com/office/powerpoint/2010/main" val="256758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Del </a:t>
            </a:r>
            <a:r>
              <a:rPr lang="en-GB" dirty="0" err="1"/>
              <a:t>thete</a:t>
            </a:r>
            <a:r>
              <a:rPr lang="en-GB" dirty="0"/>
              <a:t> … not change … but the </a:t>
            </a:r>
            <a:r>
              <a:rPr lang="en-GB" dirty="0" err="1"/>
              <a:t>dif</a:t>
            </a:r>
            <a:r>
              <a:rPr lang="en-GB" dirty="0"/>
              <a:t> … with respect to the reference temp.</a:t>
            </a:r>
            <a:endParaRPr lang="en-DE" dirty="0"/>
          </a:p>
        </p:txBody>
      </p:sp>
      <p:sp>
        <p:nvSpPr>
          <p:cNvPr id="4" name="Slide Number Placeholder 3"/>
          <p:cNvSpPr>
            <a:spLocks noGrp="1"/>
          </p:cNvSpPr>
          <p:nvPr>
            <p:ph type="sldNum" sz="quarter" idx="5"/>
          </p:nvPr>
        </p:nvSpPr>
        <p:spPr/>
        <p:txBody>
          <a:bodyPr/>
          <a:lstStyle/>
          <a:p>
            <a:fld id="{75CF6731-6C2E-468F-B5CE-DFCDA44DA281}" type="slidenum">
              <a:rPr lang="en-DE" smtClean="0"/>
              <a:t>9</a:t>
            </a:fld>
            <a:endParaRPr lang="en-DE"/>
          </a:p>
        </p:txBody>
      </p:sp>
    </p:spTree>
    <p:extLst>
      <p:ext uri="{BB962C8B-B14F-4D97-AF65-F5344CB8AC3E}">
        <p14:creationId xmlns:p14="http://schemas.microsoft.com/office/powerpoint/2010/main" val="1870845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This is not the steady-state response but the static solution … so the temperature distribution is the way it is in the graph on the left.</a:t>
            </a:r>
          </a:p>
          <a:p>
            <a:pPr marL="171450" indent="-171450">
              <a:buFontTx/>
              <a:buChar char="-"/>
            </a:pPr>
            <a:r>
              <a:rPr lang="en-GB" dirty="0"/>
              <a:t>Max stress is at the point… as we have compression on the right side and expansion on the left so we expect more stress on the surface with the fixed support.</a:t>
            </a:r>
            <a:endParaRPr lang="en-DE" dirty="0"/>
          </a:p>
        </p:txBody>
      </p:sp>
      <p:sp>
        <p:nvSpPr>
          <p:cNvPr id="4" name="Slide Number Placeholder 3"/>
          <p:cNvSpPr>
            <a:spLocks noGrp="1"/>
          </p:cNvSpPr>
          <p:nvPr>
            <p:ph type="sldNum" sz="quarter" idx="5"/>
          </p:nvPr>
        </p:nvSpPr>
        <p:spPr/>
        <p:txBody>
          <a:bodyPr/>
          <a:lstStyle/>
          <a:p>
            <a:fld id="{75CF6731-6C2E-468F-B5CE-DFCDA44DA281}" type="slidenum">
              <a:rPr lang="en-DE" smtClean="0"/>
              <a:t>26</a:t>
            </a:fld>
            <a:endParaRPr lang="en-DE"/>
          </a:p>
        </p:txBody>
      </p:sp>
    </p:spTree>
    <p:extLst>
      <p:ext uri="{BB962C8B-B14F-4D97-AF65-F5344CB8AC3E}">
        <p14:creationId xmlns:p14="http://schemas.microsoft.com/office/powerpoint/2010/main" val="1206643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This is not the steady-state response but the static solution … so the temperature distribution is the way it is in the graph on the left.</a:t>
            </a:r>
          </a:p>
          <a:p>
            <a:pPr marL="171450" indent="-171450">
              <a:buFontTx/>
              <a:buChar char="-"/>
            </a:pPr>
            <a:r>
              <a:rPr lang="en-GB" dirty="0"/>
              <a:t>Max stress is at the point… as we have compression on the right side and expansion on the left so we expect more stress on the surface with the fixed support.</a:t>
            </a:r>
            <a:endParaRPr lang="en-DE" dirty="0"/>
          </a:p>
        </p:txBody>
      </p:sp>
      <p:sp>
        <p:nvSpPr>
          <p:cNvPr id="4" name="Slide Number Placeholder 3"/>
          <p:cNvSpPr>
            <a:spLocks noGrp="1"/>
          </p:cNvSpPr>
          <p:nvPr>
            <p:ph type="sldNum" sz="quarter" idx="5"/>
          </p:nvPr>
        </p:nvSpPr>
        <p:spPr/>
        <p:txBody>
          <a:bodyPr/>
          <a:lstStyle/>
          <a:p>
            <a:fld id="{75CF6731-6C2E-468F-B5CE-DFCDA44DA281}" type="slidenum">
              <a:rPr lang="en-DE" smtClean="0"/>
              <a:t>29</a:t>
            </a:fld>
            <a:endParaRPr lang="en-DE"/>
          </a:p>
        </p:txBody>
      </p:sp>
    </p:spTree>
    <p:extLst>
      <p:ext uri="{BB962C8B-B14F-4D97-AF65-F5344CB8AC3E}">
        <p14:creationId xmlns:p14="http://schemas.microsoft.com/office/powerpoint/2010/main" val="182011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every Newmark integration points, we have new acceleration and </a:t>
            </a:r>
            <a:r>
              <a:rPr lang="en-GB" dirty="0" err="1"/>
              <a:t>thetadot</a:t>
            </a:r>
            <a:r>
              <a:rPr lang="en-GB" dirty="0"/>
              <a:t> values. We can inspect the distributions over time so that we can know at which point of time the material fails.</a:t>
            </a:r>
            <a:endParaRPr lang="en-DE" dirty="0"/>
          </a:p>
        </p:txBody>
      </p:sp>
      <p:sp>
        <p:nvSpPr>
          <p:cNvPr id="4" name="Slide Number Placeholder 3"/>
          <p:cNvSpPr>
            <a:spLocks noGrp="1"/>
          </p:cNvSpPr>
          <p:nvPr>
            <p:ph type="sldNum" sz="quarter" idx="5"/>
          </p:nvPr>
        </p:nvSpPr>
        <p:spPr/>
        <p:txBody>
          <a:bodyPr/>
          <a:lstStyle/>
          <a:p>
            <a:fld id="{75CF6731-6C2E-468F-B5CE-DFCDA44DA281}" type="slidenum">
              <a:rPr lang="en-DE" smtClean="0"/>
              <a:t>30</a:t>
            </a:fld>
            <a:endParaRPr lang="en-DE"/>
          </a:p>
        </p:txBody>
      </p:sp>
    </p:spTree>
    <p:extLst>
      <p:ext uri="{BB962C8B-B14F-4D97-AF65-F5344CB8AC3E}">
        <p14:creationId xmlns:p14="http://schemas.microsoft.com/office/powerpoint/2010/main" val="30514053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A904E943-15BA-4B62-BBC5-241AA602A44D}" type="datetime1">
              <a:rPr lang="en-US" smtClean="0"/>
              <a:t>3/30/2022</a:t>
            </a:fld>
            <a:endParaRPr lang="en-US"/>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DFDF98CC-160E-494C-8C3C-8CDC5FA257DE}"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9628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2269D6-5DD9-426B-B30F-F0CA04C47926}" type="datetime1">
              <a:rPr lang="en-US" smtClean="0"/>
              <a:t>3/30/2022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846243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8C5AA0-A9EC-473C-A1AE-A80D1C1D4D7A}" type="datetime1">
              <a:rPr lang="en-US" smtClean="0"/>
              <a:t>3/30/2022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4241677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D9CD3E-24C7-4AF4-A21A-5B04F459586B}" type="datetime1">
              <a:rPr lang="en-US" smtClean="0"/>
              <a:t>3/30/2022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744514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A2282E-F2B0-4D25-A945-34AD8589A13C}" type="datetime1">
              <a:rPr lang="en-US" smtClean="0"/>
              <a:t>3/30/2022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F98CC-160E-494C-8C3C-8CDC5FA257DE}" type="slidenum">
              <a:rPr lang="en-US" smtClean="0"/>
              <a:t>‹#›</a:t>
            </a:fld>
            <a:endParaRPr lang="en-US"/>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2246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FB9869-B18C-4527-950F-577354169857}" type="datetime1">
              <a:rPr lang="en-US" smtClean="0"/>
              <a:t>3/30/2022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547665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4F02530-BEDF-4269-8928-6F74F1E47499}" type="datetime1">
              <a:rPr lang="en-US" smtClean="0"/>
              <a:t>3/30/2022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0281733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75BABB-1489-4322-8FA5-F4F0FA52FF0B}" type="datetime1">
              <a:rPr lang="en-US" smtClean="0"/>
              <a:t>3/30/2022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57808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4A5747-EC55-4E1B-9258-A9A911A917E2}" type="datetime1">
              <a:rPr lang="en-US" smtClean="0"/>
              <a:t>3/30/2022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729161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642CF53-EB04-4EC9-924E-1CCBDFA16017}" type="datetime1">
              <a:rPr lang="en-US" smtClean="0"/>
              <a:t>3/30/2022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325582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7AB7CEA-7043-4124-AE42-CF77ACCD5ED5}" type="datetime1">
              <a:rPr lang="en-US" smtClean="0"/>
              <a:t>3/30/2022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58588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0E2CF72C-7274-49CE-9BBA-D13CFF2AD2EC}" type="datetime1">
              <a:rPr lang="en-US" smtClean="0"/>
              <a:t>3/30/2022</a:t>
            </a:fld>
            <a:endParaRPr 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2483435660"/>
      </p:ext>
    </p:extLst>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Lst>
  <p:hf hdr="0" ft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00.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170.png"/><Relationship Id="rId21" Type="http://schemas.openxmlformats.org/officeDocument/2006/relationships/image" Target="../media/image35.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notesSlide" Target="../notesSlides/notesSlide3.xml"/><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19" Type="http://schemas.openxmlformats.org/officeDocument/2006/relationships/image" Target="../media/image33.png"/><Relationship Id="rId4" Type="http://schemas.openxmlformats.org/officeDocument/2006/relationships/image" Target="../media/image180.png"/><Relationship Id="rId9" Type="http://schemas.openxmlformats.org/officeDocument/2006/relationships/image" Target="../media/image23.png"/><Relationship Id="rId1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6" name="Rectangle 14">
            <a:extLst>
              <a:ext uri="{FF2B5EF4-FFF2-40B4-BE49-F238E27FC236}">
                <a16:creationId xmlns:a16="http://schemas.microsoft.com/office/drawing/2014/main" id="{69DC0970-B628-4F33-8F2A-582D40A45B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58" name="Rectangle 16">
            <a:extLst>
              <a:ext uri="{FF2B5EF4-FFF2-40B4-BE49-F238E27FC236}">
                <a16:creationId xmlns:a16="http://schemas.microsoft.com/office/drawing/2014/main" id="{AD180143-91EB-4A27-ACDE-B5F2277D9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60" name="Rectangle 18">
            <a:extLst>
              <a:ext uri="{FF2B5EF4-FFF2-40B4-BE49-F238E27FC236}">
                <a16:creationId xmlns:a16="http://schemas.microsoft.com/office/drawing/2014/main" id="{00AC3F5A-1A33-41F2-B195-176DDA5858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3840"/>
            <a:ext cx="11724640" cy="6377939"/>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C1B04B7-51F4-44C6-90AB-814175579498}"/>
              </a:ext>
            </a:extLst>
          </p:cNvPr>
          <p:cNvSpPr>
            <a:spLocks noGrp="1"/>
          </p:cNvSpPr>
          <p:nvPr>
            <p:ph type="ctrTitle"/>
          </p:nvPr>
        </p:nvSpPr>
        <p:spPr>
          <a:xfrm>
            <a:off x="4441783" y="609600"/>
            <a:ext cx="6693061" cy="1356360"/>
          </a:xfrm>
        </p:spPr>
        <p:txBody>
          <a:bodyPr vert="horz" lIns="91440" tIns="45720" rIns="91440" bIns="45720" rtlCol="0" anchor="ctr">
            <a:normAutofit/>
          </a:bodyPr>
          <a:lstStyle/>
          <a:p>
            <a:pPr algn="l">
              <a:lnSpc>
                <a:spcPct val="90000"/>
              </a:lnSpc>
            </a:pPr>
            <a:r>
              <a:rPr lang="en-US" sz="4400" dirty="0"/>
              <a:t>Coupled Problems </a:t>
            </a:r>
            <a:br>
              <a:rPr lang="en-US" sz="4400" dirty="0"/>
            </a:br>
            <a:r>
              <a:rPr lang="en-US" sz="4400" dirty="0"/>
              <a:t>Semester Project</a:t>
            </a:r>
          </a:p>
        </p:txBody>
      </p:sp>
      <p:sp>
        <p:nvSpPr>
          <p:cNvPr id="62" name="Rectangle 20">
            <a:extLst>
              <a:ext uri="{FF2B5EF4-FFF2-40B4-BE49-F238E27FC236}">
                <a16:creationId xmlns:a16="http://schemas.microsoft.com/office/drawing/2014/main" id="{3E325B16-68B5-412D-8B1F-D7070D99AE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3840"/>
            <a:ext cx="3647661" cy="63779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Text&#10;&#10;Description automatically generated with medium confidence">
            <a:extLst>
              <a:ext uri="{FF2B5EF4-FFF2-40B4-BE49-F238E27FC236}">
                <a16:creationId xmlns:a16="http://schemas.microsoft.com/office/drawing/2014/main" id="{CD965BC1-7BC0-4157-8D05-6F30D90C4E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 y="762952"/>
            <a:ext cx="3715594" cy="1049655"/>
          </a:xfrm>
          <a:prstGeom prst="rect">
            <a:avLst/>
          </a:prstGeom>
        </p:spPr>
      </p:pic>
      <p:pic>
        <p:nvPicPr>
          <p:cNvPr id="5" name="Graphic 4">
            <a:extLst>
              <a:ext uri="{FF2B5EF4-FFF2-40B4-BE49-F238E27FC236}">
                <a16:creationId xmlns:a16="http://schemas.microsoft.com/office/drawing/2014/main" id="{19161EAF-B3FB-4F9E-BAFF-2A097ECF29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060" y="5054431"/>
            <a:ext cx="3635099" cy="1433998"/>
          </a:xfrm>
          <a:prstGeom prst="rect">
            <a:avLst/>
          </a:prstGeom>
        </p:spPr>
      </p:pic>
      <p:sp>
        <p:nvSpPr>
          <p:cNvPr id="3" name="Subtitle 2">
            <a:extLst>
              <a:ext uri="{FF2B5EF4-FFF2-40B4-BE49-F238E27FC236}">
                <a16:creationId xmlns:a16="http://schemas.microsoft.com/office/drawing/2014/main" id="{C775F4CE-972A-4072-B3CB-605A83BD0C78}"/>
              </a:ext>
            </a:extLst>
          </p:cNvPr>
          <p:cNvSpPr>
            <a:spLocks noGrp="1"/>
          </p:cNvSpPr>
          <p:nvPr>
            <p:ph type="subTitle" idx="1"/>
          </p:nvPr>
        </p:nvSpPr>
        <p:spPr>
          <a:xfrm>
            <a:off x="4441783" y="2057400"/>
            <a:ext cx="6693061" cy="4038600"/>
          </a:xfrm>
        </p:spPr>
        <p:txBody>
          <a:bodyPr vert="horz" lIns="91440" tIns="45720" rIns="91440" bIns="45720" rtlCol="0">
            <a:normAutofit/>
          </a:bodyPr>
          <a:lstStyle/>
          <a:p>
            <a:pPr indent="-182880" algn="l">
              <a:buFont typeface="Corbel" pitchFamily="34" charset="0"/>
              <a:buChar char="•"/>
            </a:pPr>
            <a:r>
              <a:rPr lang="en-US" dirty="0"/>
              <a:t>Insulated Plate</a:t>
            </a:r>
          </a:p>
          <a:p>
            <a:pPr indent="-182880" algn="l">
              <a:buFont typeface="Corbel" pitchFamily="34" charset="0"/>
              <a:buChar char="•"/>
            </a:pPr>
            <a:endParaRPr lang="en-US" dirty="0"/>
          </a:p>
          <a:p>
            <a:pPr marL="342900" indent="-182880" algn="l">
              <a:buFont typeface="Corbel" pitchFamily="34" charset="0"/>
              <a:buChar char="•"/>
            </a:pPr>
            <a:r>
              <a:rPr lang="en-US" dirty="0"/>
              <a:t>Bahadir Eryilmaz (3125111)</a:t>
            </a:r>
          </a:p>
          <a:p>
            <a:pPr marL="342900" indent="-182880" algn="l">
              <a:buFont typeface="Corbel" pitchFamily="34" charset="0"/>
              <a:buChar char="•"/>
            </a:pPr>
            <a:r>
              <a:rPr lang="en-US" dirty="0"/>
              <a:t>Philip </a:t>
            </a:r>
            <a:r>
              <a:rPr lang="en-US" dirty="0" err="1"/>
              <a:t>Bottke</a:t>
            </a:r>
            <a:r>
              <a:rPr lang="en-US" dirty="0"/>
              <a:t> (3048670)</a:t>
            </a:r>
          </a:p>
          <a:p>
            <a:pPr marL="342900" indent="-182880" algn="l">
              <a:buFont typeface="Corbel" pitchFamily="34" charset="0"/>
              <a:buChar char="•"/>
            </a:pPr>
            <a:r>
              <a:rPr lang="en-US" dirty="0" err="1"/>
              <a:t>Vashishth</a:t>
            </a:r>
            <a:r>
              <a:rPr lang="en-US" dirty="0"/>
              <a:t> Shukla (3098673)</a:t>
            </a:r>
          </a:p>
          <a:p>
            <a:pPr marL="342900" indent="-182880" algn="l">
              <a:buFont typeface="Corbel" pitchFamily="34" charset="0"/>
              <a:buChar char="•"/>
            </a:pPr>
            <a:endParaRPr lang="en-US" dirty="0"/>
          </a:p>
          <a:p>
            <a:pPr marL="342900" indent="-182880" algn="l">
              <a:buFont typeface="Corbel" pitchFamily="34" charset="0"/>
              <a:buChar char="•"/>
            </a:pPr>
            <a:endParaRPr lang="en-US" dirty="0"/>
          </a:p>
        </p:txBody>
      </p:sp>
      <p:sp>
        <p:nvSpPr>
          <p:cNvPr id="10" name="Slide Number Placeholder 9">
            <a:extLst>
              <a:ext uri="{FF2B5EF4-FFF2-40B4-BE49-F238E27FC236}">
                <a16:creationId xmlns:a16="http://schemas.microsoft.com/office/drawing/2014/main" id="{CC36259F-E24B-4E6C-A237-ACFC600E591C}"/>
              </a:ext>
            </a:extLst>
          </p:cNvPr>
          <p:cNvSpPr>
            <a:spLocks noGrp="1"/>
          </p:cNvSpPr>
          <p:nvPr>
            <p:ph type="sldNum" sz="quarter" idx="12"/>
          </p:nvPr>
        </p:nvSpPr>
        <p:spPr>
          <a:xfrm>
            <a:off x="9329530" y="6223828"/>
            <a:ext cx="1706217" cy="365125"/>
          </a:xfrm>
        </p:spPr>
        <p:txBody>
          <a:bodyPr vert="horz" lIns="91440" tIns="45720" rIns="91440" bIns="45720" rtlCol="0" anchor="ctr">
            <a:normAutofit/>
          </a:bodyPr>
          <a:lstStyle/>
          <a:p>
            <a:pPr>
              <a:spcAft>
                <a:spcPts val="600"/>
              </a:spcAft>
            </a:pPr>
            <a:fld id="{DFDF98CC-160E-494C-8C3C-8CDC5FA257DE}" type="slidenum">
              <a:rPr lang="en-US" smtClean="0"/>
              <a:pPr>
                <a:spcAft>
                  <a:spcPts val="600"/>
                </a:spcAft>
              </a:pPr>
              <a:t>1</a:t>
            </a:fld>
            <a:endParaRPr lang="en-US"/>
          </a:p>
        </p:txBody>
      </p:sp>
    </p:spTree>
    <p:extLst>
      <p:ext uri="{BB962C8B-B14F-4D97-AF65-F5344CB8AC3E}">
        <p14:creationId xmlns:p14="http://schemas.microsoft.com/office/powerpoint/2010/main" val="2881343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40D1C-D9CB-4D8F-B611-7A18853D6331}"/>
              </a:ext>
            </a:extLst>
          </p:cNvPr>
          <p:cNvSpPr>
            <a:spLocks noGrp="1"/>
          </p:cNvSpPr>
          <p:nvPr>
            <p:ph type="title"/>
          </p:nvPr>
        </p:nvSpPr>
        <p:spPr>
          <a:xfrm>
            <a:off x="654591" y="2260885"/>
            <a:ext cx="2895573" cy="2834223"/>
          </a:xfrm>
        </p:spPr>
        <p:txBody>
          <a:bodyPr vert="horz" lIns="91440" tIns="45720" rIns="91440" bIns="45720" rtlCol="0" anchor="t">
            <a:normAutofit/>
          </a:bodyPr>
          <a:lstStyle/>
          <a:p>
            <a:r>
              <a:rPr lang="en-US" sz="4000" dirty="0"/>
              <a:t>Element vector and element matrix</a:t>
            </a:r>
          </a:p>
        </p:txBody>
      </p:sp>
      <p:sp>
        <p:nvSpPr>
          <p:cNvPr id="3" name="Slide Number Placeholder 2">
            <a:extLst>
              <a:ext uri="{FF2B5EF4-FFF2-40B4-BE49-F238E27FC236}">
                <a16:creationId xmlns:a16="http://schemas.microsoft.com/office/drawing/2014/main" id="{82932EA7-E015-43D8-BB76-A2CFD88EC422}"/>
              </a:ext>
            </a:extLst>
          </p:cNvPr>
          <p:cNvSpPr>
            <a:spLocks noGrp="1"/>
          </p:cNvSpPr>
          <p:nvPr>
            <p:ph type="sldNum" sz="quarter" idx="12"/>
          </p:nvPr>
        </p:nvSpPr>
        <p:spPr/>
        <p:txBody>
          <a:bodyPr/>
          <a:lstStyle/>
          <a:p>
            <a:fld id="{DFDF98CC-160E-494C-8C3C-8CDC5FA257DE}" type="slidenum">
              <a:rPr lang="en-US" smtClean="0"/>
              <a:t>10</a:t>
            </a:fld>
            <a:endParaRPr lang="en-US"/>
          </a:p>
        </p:txBody>
      </p:sp>
      <p:pic>
        <p:nvPicPr>
          <p:cNvPr id="6" name="Picture 5">
            <a:extLst>
              <a:ext uri="{FF2B5EF4-FFF2-40B4-BE49-F238E27FC236}">
                <a16:creationId xmlns:a16="http://schemas.microsoft.com/office/drawing/2014/main" id="{A475E3BC-8280-4D18-81F3-52D15046A53D}"/>
              </a:ext>
            </a:extLst>
          </p:cNvPr>
          <p:cNvPicPr>
            <a:picLocks noChangeAspect="1"/>
          </p:cNvPicPr>
          <p:nvPr/>
        </p:nvPicPr>
        <p:blipFill>
          <a:blip r:embed="rId2"/>
          <a:stretch>
            <a:fillRect/>
          </a:stretch>
        </p:blipFill>
        <p:spPr>
          <a:xfrm>
            <a:off x="5296023" y="2001142"/>
            <a:ext cx="2205990" cy="2175352"/>
          </a:xfrm>
          <a:prstGeom prst="rect">
            <a:avLst/>
          </a:prstGeom>
        </p:spPr>
      </p:pic>
      <p:pic>
        <p:nvPicPr>
          <p:cNvPr id="8" name="Picture 7">
            <a:extLst>
              <a:ext uri="{FF2B5EF4-FFF2-40B4-BE49-F238E27FC236}">
                <a16:creationId xmlns:a16="http://schemas.microsoft.com/office/drawing/2014/main" id="{230D1D2E-2388-42D2-9D59-DE8CE1FE023C}"/>
              </a:ext>
            </a:extLst>
          </p:cNvPr>
          <p:cNvPicPr>
            <a:picLocks noChangeAspect="1"/>
          </p:cNvPicPr>
          <p:nvPr/>
        </p:nvPicPr>
        <p:blipFill>
          <a:blip r:embed="rId3"/>
          <a:stretch>
            <a:fillRect/>
          </a:stretch>
        </p:blipFill>
        <p:spPr>
          <a:xfrm>
            <a:off x="8980226" y="2260885"/>
            <a:ext cx="2356368" cy="1915609"/>
          </a:xfrm>
          <a:prstGeom prst="rect">
            <a:avLst/>
          </a:prstGeom>
        </p:spPr>
      </p:pic>
      <p:pic>
        <p:nvPicPr>
          <p:cNvPr id="12" name="Picture 11">
            <a:extLst>
              <a:ext uri="{FF2B5EF4-FFF2-40B4-BE49-F238E27FC236}">
                <a16:creationId xmlns:a16="http://schemas.microsoft.com/office/drawing/2014/main" id="{D10E93BB-524D-488B-B648-A4A699913B1C}"/>
              </a:ext>
            </a:extLst>
          </p:cNvPr>
          <p:cNvPicPr>
            <a:picLocks noChangeAspect="1"/>
          </p:cNvPicPr>
          <p:nvPr/>
        </p:nvPicPr>
        <p:blipFill>
          <a:blip r:embed="rId4"/>
          <a:stretch>
            <a:fillRect/>
          </a:stretch>
        </p:blipFill>
        <p:spPr>
          <a:xfrm>
            <a:off x="7801647" y="4277957"/>
            <a:ext cx="4550717" cy="1911933"/>
          </a:xfrm>
          <a:prstGeom prst="rect">
            <a:avLst/>
          </a:prstGeom>
        </p:spPr>
      </p:pic>
      <p:pic>
        <p:nvPicPr>
          <p:cNvPr id="10" name="Picture 9">
            <a:extLst>
              <a:ext uri="{FF2B5EF4-FFF2-40B4-BE49-F238E27FC236}">
                <a16:creationId xmlns:a16="http://schemas.microsoft.com/office/drawing/2014/main" id="{AACD83D5-BCBC-4E90-80E2-A73C77790224}"/>
              </a:ext>
            </a:extLst>
          </p:cNvPr>
          <p:cNvPicPr>
            <a:picLocks noChangeAspect="1"/>
          </p:cNvPicPr>
          <p:nvPr/>
        </p:nvPicPr>
        <p:blipFill>
          <a:blip r:embed="rId5"/>
          <a:stretch>
            <a:fillRect/>
          </a:stretch>
        </p:blipFill>
        <p:spPr>
          <a:xfrm>
            <a:off x="4309930" y="4417899"/>
            <a:ext cx="3721606" cy="1759737"/>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A6DE274-71DD-4433-9021-108F03007EE0}"/>
                  </a:ext>
                </a:extLst>
              </p:cNvPr>
              <p:cNvSpPr txBox="1"/>
              <p:nvPr/>
            </p:nvSpPr>
            <p:spPr>
              <a:xfrm>
                <a:off x="5301398" y="1037333"/>
                <a:ext cx="3202221" cy="4369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DE" sz="2800" i="1" smtClean="0">
                              <a:solidFill>
                                <a:srgbClr val="836967"/>
                              </a:solidFill>
                              <a:latin typeface="Cambria Math" panose="02040503050406030204" pitchFamily="18" charset="0"/>
                            </a:rPr>
                          </m:ctrlPr>
                        </m:sSupPr>
                        <m:e>
                          <m:r>
                            <a:rPr lang="en-DE" sz="2800" b="1" i="1">
                              <a:latin typeface="Cambria Math" panose="02040503050406030204" pitchFamily="18" charset="0"/>
                            </a:rPr>
                            <m:t>𝒅</m:t>
                          </m:r>
                        </m:e>
                        <m:sup>
                          <m:r>
                            <a:rPr lang="en-DE" sz="2800" i="1">
                              <a:latin typeface="Cambria Math" panose="02040503050406030204" pitchFamily="18" charset="0"/>
                            </a:rPr>
                            <m:t>𝐼</m:t>
                          </m:r>
                        </m:sup>
                      </m:sSup>
                      <m:r>
                        <a:rPr lang="en-DE" sz="2800" i="0">
                          <a:latin typeface="Cambria Math" panose="02040503050406030204" pitchFamily="18" charset="0"/>
                        </a:rPr>
                        <m:t>=</m:t>
                      </m:r>
                      <m:d>
                        <m:dPr>
                          <m:begChr m:val="["/>
                          <m:endChr m:val="]"/>
                          <m:ctrlPr>
                            <a:rPr lang="en-DE" sz="2800" i="1">
                              <a:solidFill>
                                <a:srgbClr val="836967"/>
                              </a:solidFill>
                              <a:latin typeface="Cambria Math" panose="02040503050406030204" pitchFamily="18" charset="0"/>
                            </a:rPr>
                          </m:ctrlPr>
                        </m:dPr>
                        <m:e>
                          <m:sSubSup>
                            <m:sSubSupPr>
                              <m:ctrlPr>
                                <a:rPr lang="en-DE" sz="2800" i="1">
                                  <a:solidFill>
                                    <a:srgbClr val="836967"/>
                                  </a:solidFill>
                                  <a:latin typeface="Cambria Math" panose="02040503050406030204" pitchFamily="18" charset="0"/>
                                </a:rPr>
                              </m:ctrlPr>
                            </m:sSubSupPr>
                            <m:e>
                              <m:r>
                                <a:rPr lang="en-DE" sz="2800" i="1">
                                  <a:latin typeface="Cambria Math" panose="02040503050406030204" pitchFamily="18" charset="0"/>
                                </a:rPr>
                                <m:t>𝑢</m:t>
                              </m:r>
                            </m:e>
                            <m:sub>
                              <m:r>
                                <a:rPr lang="en-DE" sz="2800" i="0">
                                  <a:latin typeface="Cambria Math" panose="02040503050406030204" pitchFamily="18" charset="0"/>
                                </a:rPr>
                                <m:t>1</m:t>
                              </m:r>
                            </m:sub>
                            <m:sup>
                              <m:r>
                                <a:rPr lang="en-DE" sz="2800" i="1">
                                  <a:latin typeface="Cambria Math" panose="02040503050406030204" pitchFamily="18" charset="0"/>
                                </a:rPr>
                                <m:t>𝐼</m:t>
                              </m:r>
                            </m:sup>
                          </m:sSubSup>
                          <m:r>
                            <a:rPr lang="en-GB" sz="2800" b="0" i="1" smtClean="0">
                              <a:latin typeface="Cambria Math" panose="02040503050406030204" pitchFamily="18" charset="0"/>
                            </a:rPr>
                            <m:t>,</m:t>
                          </m:r>
                          <m:sSubSup>
                            <m:sSubSupPr>
                              <m:ctrlPr>
                                <a:rPr lang="en-DE" sz="2800" i="1" smtClean="0">
                                  <a:solidFill>
                                    <a:srgbClr val="836967"/>
                                  </a:solidFill>
                                  <a:latin typeface="Cambria Math" panose="02040503050406030204" pitchFamily="18" charset="0"/>
                                </a:rPr>
                              </m:ctrlPr>
                            </m:sSubSupPr>
                            <m:e>
                              <m:r>
                                <a:rPr lang="en-DE" sz="2800" i="1">
                                  <a:latin typeface="Cambria Math" panose="02040503050406030204" pitchFamily="18" charset="0"/>
                                </a:rPr>
                                <m:t>𝑢</m:t>
                              </m:r>
                            </m:e>
                            <m:sub>
                              <m:r>
                                <a:rPr lang="en-GB" sz="2800" b="0" i="0" smtClean="0">
                                  <a:latin typeface="Cambria Math" panose="02040503050406030204" pitchFamily="18" charset="0"/>
                                </a:rPr>
                                <m:t>2</m:t>
                              </m:r>
                            </m:sub>
                            <m:sup>
                              <m:r>
                                <a:rPr lang="en-DE" sz="2800" i="1">
                                  <a:latin typeface="Cambria Math" panose="02040503050406030204" pitchFamily="18" charset="0"/>
                                </a:rPr>
                                <m:t>𝐼</m:t>
                              </m:r>
                            </m:sup>
                          </m:sSubSup>
                          <m:r>
                            <a:rPr lang="en-GB" sz="2800" b="0" i="1" smtClean="0">
                              <a:latin typeface="Cambria Math" panose="02040503050406030204" pitchFamily="18" charset="0"/>
                            </a:rPr>
                            <m:t>, </m:t>
                          </m:r>
                          <m:sSup>
                            <m:sSupPr>
                              <m:ctrlPr>
                                <a:rPr lang="en-GB" sz="2800" b="0" i="1" smtClean="0">
                                  <a:latin typeface="Cambria Math" panose="02040503050406030204" pitchFamily="18" charset="0"/>
                                </a:rPr>
                              </m:ctrlPr>
                            </m:sSupPr>
                            <m:e>
                              <m:r>
                                <a:rPr lang="en-GB" sz="2800" b="0" i="1" smtClean="0">
                                  <a:latin typeface="Cambria Math" panose="02040503050406030204" pitchFamily="18" charset="0"/>
                                  <a:ea typeface="Cambria Math" panose="02040503050406030204" pitchFamily="18" charset="0"/>
                                </a:rPr>
                                <m:t>∆</m:t>
                              </m:r>
                              <m:r>
                                <a:rPr lang="en-GB" sz="2800" b="0" i="1" smtClean="0">
                                  <a:latin typeface="Cambria Math" panose="02040503050406030204" pitchFamily="18" charset="0"/>
                                  <a:ea typeface="Cambria Math" panose="02040503050406030204" pitchFamily="18" charset="0"/>
                                </a:rPr>
                                <m:t>𝜃</m:t>
                              </m:r>
                            </m:e>
                            <m:sup>
                              <m:r>
                                <a:rPr lang="en-GB" sz="2800" b="0" i="1" smtClean="0">
                                  <a:latin typeface="Cambria Math" panose="02040503050406030204" pitchFamily="18" charset="0"/>
                                </a:rPr>
                                <m:t>𝐼</m:t>
                              </m:r>
                            </m:sup>
                          </m:sSup>
                          <m:r>
                            <a:rPr lang="en-DE" sz="2800" i="1" smtClean="0">
                              <a:solidFill>
                                <a:srgbClr val="836967"/>
                              </a:solidFill>
                              <a:latin typeface="Cambria Math" panose="02040503050406030204" pitchFamily="18" charset="0"/>
                            </a:rPr>
                            <m:t> </m:t>
                          </m:r>
                        </m:e>
                      </m:d>
                    </m:oMath>
                  </m:oMathPara>
                </a14:m>
                <a:endParaRPr lang="en-DE" sz="2800" dirty="0"/>
              </a:p>
            </p:txBody>
          </p:sp>
        </mc:Choice>
        <mc:Fallback xmlns="">
          <p:sp>
            <p:nvSpPr>
              <p:cNvPr id="18" name="TextBox 17">
                <a:extLst>
                  <a:ext uri="{FF2B5EF4-FFF2-40B4-BE49-F238E27FC236}">
                    <a16:creationId xmlns:a16="http://schemas.microsoft.com/office/drawing/2014/main" id="{DA6DE274-71DD-4433-9021-108F03007EE0}"/>
                  </a:ext>
                </a:extLst>
              </p:cNvPr>
              <p:cNvSpPr txBox="1">
                <a:spLocks noRot="1" noChangeAspect="1" noMove="1" noResize="1" noEditPoints="1" noAdjustHandles="1" noChangeArrowheads="1" noChangeShapeType="1" noTextEdit="1"/>
              </p:cNvSpPr>
              <p:nvPr/>
            </p:nvSpPr>
            <p:spPr>
              <a:xfrm>
                <a:off x="5301398" y="1037333"/>
                <a:ext cx="3202221" cy="436914"/>
              </a:xfrm>
              <a:prstGeom prst="rect">
                <a:avLst/>
              </a:prstGeom>
              <a:blipFill>
                <a:blip r:embed="rId6"/>
                <a:stretch>
                  <a:fillRect/>
                </a:stretch>
              </a:blipFill>
            </p:spPr>
            <p:txBody>
              <a:bodyPr/>
              <a:lstStyle/>
              <a:p>
                <a:r>
                  <a:rPr lang="en-DE">
                    <a:noFill/>
                  </a:rPr>
                  <a:t> </a:t>
                </a:r>
              </a:p>
            </p:txBody>
          </p:sp>
        </mc:Fallback>
      </mc:AlternateContent>
    </p:spTree>
    <p:extLst>
      <p:ext uri="{BB962C8B-B14F-4D97-AF65-F5344CB8AC3E}">
        <p14:creationId xmlns:p14="http://schemas.microsoft.com/office/powerpoint/2010/main" val="3839101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49D25-C200-4561-8562-14101E885DB8}"/>
              </a:ext>
            </a:extLst>
          </p:cNvPr>
          <p:cNvSpPr>
            <a:spLocks noGrp="1"/>
          </p:cNvSpPr>
          <p:nvPr>
            <p:ph type="title"/>
          </p:nvPr>
        </p:nvSpPr>
        <p:spPr/>
        <p:txBody>
          <a:bodyPr/>
          <a:lstStyle/>
          <a:p>
            <a:r>
              <a:rPr lang="en-GB" dirty="0"/>
              <a:t>Derivation of Element Vector for </a:t>
            </a:r>
            <a:r>
              <a:rPr lang="en-GB" dirty="0" err="1"/>
              <a:t>BaMo</a:t>
            </a:r>
            <a:endParaRPr lang="en-DE" dirty="0"/>
          </a:p>
        </p:txBody>
      </p:sp>
      <p:pic>
        <p:nvPicPr>
          <p:cNvPr id="5" name="Content Placeholder 4">
            <a:extLst>
              <a:ext uri="{FF2B5EF4-FFF2-40B4-BE49-F238E27FC236}">
                <a16:creationId xmlns:a16="http://schemas.microsoft.com/office/drawing/2014/main" id="{7A05FE1D-FEA6-4CE6-A2CE-9E84C796B716}"/>
              </a:ext>
            </a:extLst>
          </p:cNvPr>
          <p:cNvPicPr>
            <a:picLocks noGrp="1" noChangeAspect="1"/>
          </p:cNvPicPr>
          <p:nvPr>
            <p:ph idx="1"/>
          </p:nvPr>
        </p:nvPicPr>
        <p:blipFill>
          <a:blip r:embed="rId2"/>
          <a:stretch>
            <a:fillRect/>
          </a:stretch>
        </p:blipFill>
        <p:spPr>
          <a:xfrm>
            <a:off x="700549" y="2635943"/>
            <a:ext cx="2680597" cy="2329345"/>
          </a:xfrm>
        </p:spPr>
      </p:pic>
      <p:sp>
        <p:nvSpPr>
          <p:cNvPr id="3" name="Slide Number Placeholder 2">
            <a:extLst>
              <a:ext uri="{FF2B5EF4-FFF2-40B4-BE49-F238E27FC236}">
                <a16:creationId xmlns:a16="http://schemas.microsoft.com/office/drawing/2014/main" id="{EA616BF5-3882-4E49-85AD-C323AC9A5D33}"/>
              </a:ext>
            </a:extLst>
          </p:cNvPr>
          <p:cNvSpPr>
            <a:spLocks noGrp="1"/>
          </p:cNvSpPr>
          <p:nvPr>
            <p:ph type="sldNum" sz="quarter" idx="12"/>
          </p:nvPr>
        </p:nvSpPr>
        <p:spPr/>
        <p:txBody>
          <a:bodyPr/>
          <a:lstStyle/>
          <a:p>
            <a:fld id="{DFDF98CC-160E-494C-8C3C-8CDC5FA257DE}" type="slidenum">
              <a:rPr lang="en-US" smtClean="0"/>
              <a:t>11</a:t>
            </a:fld>
            <a:endParaRPr lang="en-US"/>
          </a:p>
        </p:txBody>
      </p:sp>
      <p:pic>
        <p:nvPicPr>
          <p:cNvPr id="7" name="Picture 6">
            <a:extLst>
              <a:ext uri="{FF2B5EF4-FFF2-40B4-BE49-F238E27FC236}">
                <a16:creationId xmlns:a16="http://schemas.microsoft.com/office/drawing/2014/main" id="{81AF8E9E-7DDA-4A52-8043-4E5B4F35C26A}"/>
              </a:ext>
            </a:extLst>
          </p:cNvPr>
          <p:cNvPicPr>
            <a:picLocks noChangeAspect="1"/>
          </p:cNvPicPr>
          <p:nvPr/>
        </p:nvPicPr>
        <p:blipFill>
          <a:blip r:embed="rId3"/>
          <a:stretch>
            <a:fillRect/>
          </a:stretch>
        </p:blipFill>
        <p:spPr>
          <a:xfrm>
            <a:off x="4113931" y="2978230"/>
            <a:ext cx="7936685" cy="1644773"/>
          </a:xfrm>
          <a:prstGeom prst="rect">
            <a:avLst/>
          </a:prstGeom>
        </p:spPr>
      </p:pic>
      <p:sp>
        <p:nvSpPr>
          <p:cNvPr id="10" name="Rectangle 9">
            <a:extLst>
              <a:ext uri="{FF2B5EF4-FFF2-40B4-BE49-F238E27FC236}">
                <a16:creationId xmlns:a16="http://schemas.microsoft.com/office/drawing/2014/main" id="{E38AB127-3195-46B5-AE12-E4C5F70094BF}"/>
              </a:ext>
            </a:extLst>
          </p:cNvPr>
          <p:cNvSpPr/>
          <p:nvPr/>
        </p:nvSpPr>
        <p:spPr>
          <a:xfrm>
            <a:off x="1981200" y="2902030"/>
            <a:ext cx="1076959" cy="128135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a:p>
        </p:txBody>
      </p:sp>
    </p:spTree>
    <p:extLst>
      <p:ext uri="{BB962C8B-B14F-4D97-AF65-F5344CB8AC3E}">
        <p14:creationId xmlns:p14="http://schemas.microsoft.com/office/powerpoint/2010/main" val="27952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9D58C5-9634-4F3B-90A2-1D1F9479C437}"/>
              </a:ext>
            </a:extLst>
          </p:cNvPr>
          <p:cNvSpPr>
            <a:spLocks noGrp="1"/>
          </p:cNvSpPr>
          <p:nvPr>
            <p:ph type="sldNum" sz="quarter" idx="12"/>
          </p:nvPr>
        </p:nvSpPr>
        <p:spPr/>
        <p:txBody>
          <a:bodyPr/>
          <a:lstStyle/>
          <a:p>
            <a:fld id="{DFDF98CC-160E-494C-8C3C-8CDC5FA257DE}" type="slidenum">
              <a:rPr lang="en-US" smtClean="0"/>
              <a:t>12</a:t>
            </a:fld>
            <a:endParaRPr lang="en-US"/>
          </a:p>
        </p:txBody>
      </p:sp>
      <p:pic>
        <p:nvPicPr>
          <p:cNvPr id="4" name="Picture 3">
            <a:extLst>
              <a:ext uri="{FF2B5EF4-FFF2-40B4-BE49-F238E27FC236}">
                <a16:creationId xmlns:a16="http://schemas.microsoft.com/office/drawing/2014/main" id="{A8F6EF4D-0054-4FF2-B444-B9AA200351F4}"/>
              </a:ext>
            </a:extLst>
          </p:cNvPr>
          <p:cNvPicPr>
            <a:picLocks noChangeAspect="1"/>
          </p:cNvPicPr>
          <p:nvPr/>
        </p:nvPicPr>
        <p:blipFill>
          <a:blip r:embed="rId2"/>
          <a:stretch>
            <a:fillRect/>
          </a:stretch>
        </p:blipFill>
        <p:spPr>
          <a:xfrm>
            <a:off x="1231641" y="622946"/>
            <a:ext cx="9360155" cy="5441951"/>
          </a:xfrm>
          <a:prstGeom prst="rect">
            <a:avLst/>
          </a:prstGeom>
        </p:spPr>
      </p:pic>
    </p:spTree>
    <p:extLst>
      <p:ext uri="{BB962C8B-B14F-4D97-AF65-F5344CB8AC3E}">
        <p14:creationId xmlns:p14="http://schemas.microsoft.com/office/powerpoint/2010/main" val="37570329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94E69D2-D7A3-4047-810C-EA265B9D13D7}"/>
              </a:ext>
            </a:extLst>
          </p:cNvPr>
          <p:cNvSpPr>
            <a:spLocks noGrp="1"/>
          </p:cNvSpPr>
          <p:nvPr>
            <p:ph type="title"/>
          </p:nvPr>
        </p:nvSpPr>
        <p:spPr/>
        <p:txBody>
          <a:bodyPr/>
          <a:lstStyle/>
          <a:p>
            <a:r>
              <a:rPr lang="en-GB" dirty="0"/>
              <a:t>Derivation of Element Vector for </a:t>
            </a:r>
            <a:r>
              <a:rPr lang="en-GB" dirty="0" err="1"/>
              <a:t>BaEn</a:t>
            </a:r>
            <a:endParaRPr lang="en-DE" dirty="0"/>
          </a:p>
        </p:txBody>
      </p:sp>
      <p:sp>
        <p:nvSpPr>
          <p:cNvPr id="10" name="Slide Number Placeholder 9">
            <a:extLst>
              <a:ext uri="{FF2B5EF4-FFF2-40B4-BE49-F238E27FC236}">
                <a16:creationId xmlns:a16="http://schemas.microsoft.com/office/drawing/2014/main" id="{66F05804-C126-444C-9F68-E1E2C0E74FCB}"/>
              </a:ext>
            </a:extLst>
          </p:cNvPr>
          <p:cNvSpPr>
            <a:spLocks noGrp="1"/>
          </p:cNvSpPr>
          <p:nvPr>
            <p:ph type="sldNum" sz="quarter" idx="12"/>
          </p:nvPr>
        </p:nvSpPr>
        <p:spPr/>
        <p:txBody>
          <a:bodyPr/>
          <a:lstStyle/>
          <a:p>
            <a:fld id="{DFDF98CC-160E-494C-8C3C-8CDC5FA257DE}" type="slidenum">
              <a:rPr lang="en-US" smtClean="0"/>
              <a:t>13</a:t>
            </a:fld>
            <a:endParaRPr lang="en-US"/>
          </a:p>
        </p:txBody>
      </p:sp>
      <p:pic>
        <p:nvPicPr>
          <p:cNvPr id="6" name="Picture 5">
            <a:extLst>
              <a:ext uri="{FF2B5EF4-FFF2-40B4-BE49-F238E27FC236}">
                <a16:creationId xmlns:a16="http://schemas.microsoft.com/office/drawing/2014/main" id="{CE3E093A-5E25-468E-9E18-0E8F62012C35}"/>
              </a:ext>
            </a:extLst>
          </p:cNvPr>
          <p:cNvPicPr>
            <a:picLocks noChangeAspect="1"/>
          </p:cNvPicPr>
          <p:nvPr/>
        </p:nvPicPr>
        <p:blipFill>
          <a:blip r:embed="rId2"/>
          <a:stretch>
            <a:fillRect/>
          </a:stretch>
        </p:blipFill>
        <p:spPr>
          <a:xfrm>
            <a:off x="1089028" y="3429000"/>
            <a:ext cx="2099608" cy="1857345"/>
          </a:xfrm>
          <a:prstGeom prst="rect">
            <a:avLst/>
          </a:prstGeom>
        </p:spPr>
      </p:pic>
      <p:sp>
        <p:nvSpPr>
          <p:cNvPr id="7" name="Rectangle 6">
            <a:extLst>
              <a:ext uri="{FF2B5EF4-FFF2-40B4-BE49-F238E27FC236}">
                <a16:creationId xmlns:a16="http://schemas.microsoft.com/office/drawing/2014/main" id="{AAC83E48-2366-49DA-9EC1-B6B86140D468}"/>
              </a:ext>
            </a:extLst>
          </p:cNvPr>
          <p:cNvSpPr/>
          <p:nvPr/>
        </p:nvSpPr>
        <p:spPr>
          <a:xfrm>
            <a:off x="2042160" y="4587240"/>
            <a:ext cx="894080" cy="49784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a:p>
        </p:txBody>
      </p:sp>
      <p:pic>
        <p:nvPicPr>
          <p:cNvPr id="8" name="Picture 7">
            <a:extLst>
              <a:ext uri="{FF2B5EF4-FFF2-40B4-BE49-F238E27FC236}">
                <a16:creationId xmlns:a16="http://schemas.microsoft.com/office/drawing/2014/main" id="{C203070D-ED66-4FFE-B2C9-BFF0D02B6A9F}"/>
              </a:ext>
            </a:extLst>
          </p:cNvPr>
          <p:cNvPicPr>
            <a:picLocks noChangeAspect="1"/>
          </p:cNvPicPr>
          <p:nvPr/>
        </p:nvPicPr>
        <p:blipFill>
          <a:blip r:embed="rId3"/>
          <a:stretch>
            <a:fillRect/>
          </a:stretch>
        </p:blipFill>
        <p:spPr>
          <a:xfrm>
            <a:off x="3188636" y="3472062"/>
            <a:ext cx="8083113" cy="1613018"/>
          </a:xfrm>
          <a:prstGeom prst="rect">
            <a:avLst/>
          </a:prstGeom>
        </p:spPr>
      </p:pic>
    </p:spTree>
    <p:extLst>
      <p:ext uri="{BB962C8B-B14F-4D97-AF65-F5344CB8AC3E}">
        <p14:creationId xmlns:p14="http://schemas.microsoft.com/office/powerpoint/2010/main" val="644797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594FB-1839-435A-8B8F-1553AF15CCAC}"/>
              </a:ext>
            </a:extLst>
          </p:cNvPr>
          <p:cNvPicPr>
            <a:picLocks noChangeAspect="1"/>
          </p:cNvPicPr>
          <p:nvPr/>
        </p:nvPicPr>
        <p:blipFill>
          <a:blip r:embed="rId2"/>
          <a:stretch>
            <a:fillRect/>
          </a:stretch>
        </p:blipFill>
        <p:spPr>
          <a:xfrm>
            <a:off x="893165" y="898673"/>
            <a:ext cx="10463093" cy="5651020"/>
          </a:xfrm>
          <a:prstGeom prst="rect">
            <a:avLst/>
          </a:prstGeom>
        </p:spPr>
      </p:pic>
      <p:sp>
        <p:nvSpPr>
          <p:cNvPr id="2" name="Slide Number Placeholder 1">
            <a:extLst>
              <a:ext uri="{FF2B5EF4-FFF2-40B4-BE49-F238E27FC236}">
                <a16:creationId xmlns:a16="http://schemas.microsoft.com/office/drawing/2014/main" id="{56733F98-9A66-4638-AD9A-79C820926E66}"/>
              </a:ext>
            </a:extLst>
          </p:cNvPr>
          <p:cNvSpPr>
            <a:spLocks noGrp="1"/>
          </p:cNvSpPr>
          <p:nvPr>
            <p:ph type="sldNum" sz="quarter" idx="12"/>
          </p:nvPr>
        </p:nvSpPr>
        <p:spPr/>
        <p:txBody>
          <a:bodyPr/>
          <a:lstStyle/>
          <a:p>
            <a:fld id="{DFDF98CC-160E-494C-8C3C-8CDC5FA257DE}" type="slidenum">
              <a:rPr lang="en-US" smtClean="0"/>
              <a:t>14</a:t>
            </a:fld>
            <a:endParaRPr lang="en-US"/>
          </a:p>
        </p:txBody>
      </p:sp>
    </p:spTree>
    <p:extLst>
      <p:ext uri="{BB962C8B-B14F-4D97-AF65-F5344CB8AC3E}">
        <p14:creationId xmlns:p14="http://schemas.microsoft.com/office/powerpoint/2010/main" val="4044259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E2C2662-801F-4D41-91D9-BE3A8A454B66}"/>
              </a:ext>
            </a:extLst>
          </p:cNvPr>
          <p:cNvPicPr>
            <a:picLocks noGrp="1" noChangeAspect="1"/>
          </p:cNvPicPr>
          <p:nvPr>
            <p:ph idx="1"/>
          </p:nvPr>
        </p:nvPicPr>
        <p:blipFill>
          <a:blip r:embed="rId2"/>
          <a:stretch>
            <a:fillRect/>
          </a:stretch>
        </p:blipFill>
        <p:spPr>
          <a:xfrm>
            <a:off x="650423" y="385263"/>
            <a:ext cx="11422721" cy="4845498"/>
          </a:xfrm>
        </p:spPr>
      </p:pic>
      <p:sp>
        <p:nvSpPr>
          <p:cNvPr id="2" name="Slide Number Placeholder 1">
            <a:extLst>
              <a:ext uri="{FF2B5EF4-FFF2-40B4-BE49-F238E27FC236}">
                <a16:creationId xmlns:a16="http://schemas.microsoft.com/office/drawing/2014/main" id="{47B67456-7CBF-4407-83EB-713396F35D19}"/>
              </a:ext>
            </a:extLst>
          </p:cNvPr>
          <p:cNvSpPr>
            <a:spLocks noGrp="1"/>
          </p:cNvSpPr>
          <p:nvPr>
            <p:ph type="sldNum" sz="quarter" idx="12"/>
          </p:nvPr>
        </p:nvSpPr>
        <p:spPr/>
        <p:txBody>
          <a:bodyPr/>
          <a:lstStyle/>
          <a:p>
            <a:fld id="{DFDF98CC-160E-494C-8C3C-8CDC5FA257DE}" type="slidenum">
              <a:rPr lang="en-US" smtClean="0"/>
              <a:t>15</a:t>
            </a:fld>
            <a:endParaRPr lang="en-US"/>
          </a:p>
        </p:txBody>
      </p:sp>
    </p:spTree>
    <p:extLst>
      <p:ext uri="{BB962C8B-B14F-4D97-AF65-F5344CB8AC3E}">
        <p14:creationId xmlns:p14="http://schemas.microsoft.com/office/powerpoint/2010/main" val="1757894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044B4-19D3-42AA-AB2D-AB5A02D3224F}"/>
              </a:ext>
            </a:extLst>
          </p:cNvPr>
          <p:cNvSpPr>
            <a:spLocks noGrp="1"/>
          </p:cNvSpPr>
          <p:nvPr>
            <p:ph type="title"/>
          </p:nvPr>
        </p:nvSpPr>
        <p:spPr/>
        <p:txBody>
          <a:bodyPr/>
          <a:lstStyle/>
          <a:p>
            <a:r>
              <a:rPr lang="en-GB" dirty="0"/>
              <a:t>Derivation of element matrix for </a:t>
            </a:r>
            <a:r>
              <a:rPr lang="en-GB" dirty="0" err="1"/>
              <a:t>BaMo</a:t>
            </a:r>
            <a:endParaRPr lang="en-DE" dirty="0"/>
          </a:p>
        </p:txBody>
      </p:sp>
      <p:pic>
        <p:nvPicPr>
          <p:cNvPr id="7" name="Content Placeholder 6">
            <a:extLst>
              <a:ext uri="{FF2B5EF4-FFF2-40B4-BE49-F238E27FC236}">
                <a16:creationId xmlns:a16="http://schemas.microsoft.com/office/drawing/2014/main" id="{2591112D-C604-49D6-A5CF-B9128237A8C3}"/>
              </a:ext>
            </a:extLst>
          </p:cNvPr>
          <p:cNvPicPr>
            <a:picLocks noGrp="1" noChangeAspect="1"/>
          </p:cNvPicPr>
          <p:nvPr>
            <p:ph idx="1"/>
          </p:nvPr>
        </p:nvPicPr>
        <p:blipFill>
          <a:blip r:embed="rId2"/>
          <a:stretch>
            <a:fillRect/>
          </a:stretch>
        </p:blipFill>
        <p:spPr>
          <a:xfrm>
            <a:off x="2763299" y="3490451"/>
            <a:ext cx="5262320" cy="3204923"/>
          </a:xfrm>
        </p:spPr>
      </p:pic>
      <p:sp>
        <p:nvSpPr>
          <p:cNvPr id="3" name="Slide Number Placeholder 2">
            <a:extLst>
              <a:ext uri="{FF2B5EF4-FFF2-40B4-BE49-F238E27FC236}">
                <a16:creationId xmlns:a16="http://schemas.microsoft.com/office/drawing/2014/main" id="{2AFA16EC-4AA5-49FA-A204-29D5D3AC0B83}"/>
              </a:ext>
            </a:extLst>
          </p:cNvPr>
          <p:cNvSpPr>
            <a:spLocks noGrp="1"/>
          </p:cNvSpPr>
          <p:nvPr>
            <p:ph type="sldNum" sz="quarter" idx="12"/>
          </p:nvPr>
        </p:nvSpPr>
        <p:spPr/>
        <p:txBody>
          <a:bodyPr/>
          <a:lstStyle/>
          <a:p>
            <a:fld id="{DFDF98CC-160E-494C-8C3C-8CDC5FA257DE}" type="slidenum">
              <a:rPr lang="en-US" smtClean="0"/>
              <a:t>16</a:t>
            </a:fld>
            <a:endParaRPr lang="en-US"/>
          </a:p>
        </p:txBody>
      </p:sp>
      <p:sp>
        <p:nvSpPr>
          <p:cNvPr id="8" name="Rectangle 7">
            <a:extLst>
              <a:ext uri="{FF2B5EF4-FFF2-40B4-BE49-F238E27FC236}">
                <a16:creationId xmlns:a16="http://schemas.microsoft.com/office/drawing/2014/main" id="{53DA13BF-87FC-4F60-8CAA-37EA9BBF4444}"/>
              </a:ext>
            </a:extLst>
          </p:cNvPr>
          <p:cNvSpPr/>
          <p:nvPr/>
        </p:nvSpPr>
        <p:spPr>
          <a:xfrm>
            <a:off x="4463845" y="4060526"/>
            <a:ext cx="1632155" cy="1454449"/>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a:p>
        </p:txBody>
      </p:sp>
      <p:pic>
        <p:nvPicPr>
          <p:cNvPr id="12" name="Picture 11">
            <a:extLst>
              <a:ext uri="{FF2B5EF4-FFF2-40B4-BE49-F238E27FC236}">
                <a16:creationId xmlns:a16="http://schemas.microsoft.com/office/drawing/2014/main" id="{45ECC216-2C1A-42EB-96BF-4A3EC2D92252}"/>
              </a:ext>
            </a:extLst>
          </p:cNvPr>
          <p:cNvPicPr>
            <a:picLocks noChangeAspect="1"/>
          </p:cNvPicPr>
          <p:nvPr/>
        </p:nvPicPr>
        <p:blipFill>
          <a:blip r:embed="rId3"/>
          <a:stretch>
            <a:fillRect/>
          </a:stretch>
        </p:blipFill>
        <p:spPr>
          <a:xfrm>
            <a:off x="838199" y="2081148"/>
            <a:ext cx="9787481" cy="1347852"/>
          </a:xfrm>
          <a:prstGeom prst="rect">
            <a:avLst/>
          </a:prstGeom>
        </p:spPr>
      </p:pic>
    </p:spTree>
    <p:extLst>
      <p:ext uri="{BB962C8B-B14F-4D97-AF65-F5344CB8AC3E}">
        <p14:creationId xmlns:p14="http://schemas.microsoft.com/office/powerpoint/2010/main" val="2131491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857BC4-3C38-449E-BCA1-DAAEC19FDEF7}"/>
              </a:ext>
            </a:extLst>
          </p:cNvPr>
          <p:cNvPicPr>
            <a:picLocks noChangeAspect="1"/>
          </p:cNvPicPr>
          <p:nvPr/>
        </p:nvPicPr>
        <p:blipFill>
          <a:blip r:embed="rId2"/>
          <a:stretch>
            <a:fillRect/>
          </a:stretch>
        </p:blipFill>
        <p:spPr>
          <a:xfrm>
            <a:off x="1026694" y="269678"/>
            <a:ext cx="7908758" cy="6318644"/>
          </a:xfrm>
          <a:prstGeom prst="rect">
            <a:avLst/>
          </a:prstGeom>
        </p:spPr>
      </p:pic>
      <p:sp>
        <p:nvSpPr>
          <p:cNvPr id="2" name="Slide Number Placeholder 1">
            <a:extLst>
              <a:ext uri="{FF2B5EF4-FFF2-40B4-BE49-F238E27FC236}">
                <a16:creationId xmlns:a16="http://schemas.microsoft.com/office/drawing/2014/main" id="{00F1E8DC-317D-447D-B3FC-26980096131E}"/>
              </a:ext>
            </a:extLst>
          </p:cNvPr>
          <p:cNvSpPr>
            <a:spLocks noGrp="1"/>
          </p:cNvSpPr>
          <p:nvPr>
            <p:ph type="sldNum" sz="quarter" idx="12"/>
          </p:nvPr>
        </p:nvSpPr>
        <p:spPr/>
        <p:txBody>
          <a:bodyPr/>
          <a:lstStyle/>
          <a:p>
            <a:fld id="{DFDF98CC-160E-494C-8C3C-8CDC5FA257DE}" type="slidenum">
              <a:rPr lang="en-US" smtClean="0"/>
              <a:t>17</a:t>
            </a:fld>
            <a:endParaRPr lang="en-US"/>
          </a:p>
        </p:txBody>
      </p:sp>
    </p:spTree>
    <p:extLst>
      <p:ext uri="{BB962C8B-B14F-4D97-AF65-F5344CB8AC3E}">
        <p14:creationId xmlns:p14="http://schemas.microsoft.com/office/powerpoint/2010/main" val="21744034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4DF845F-E2E6-4462-AF76-618F0A083BAA}"/>
                  </a:ext>
                </a:extLst>
              </p:cNvPr>
              <p:cNvSpPr>
                <a:spLocks noGrp="1"/>
              </p:cNvSpPr>
              <p:nvPr>
                <p:ph type="title"/>
              </p:nvPr>
            </p:nvSpPr>
            <p:spPr/>
            <p:txBody>
              <a:bodyPr/>
              <a:lstStyle/>
              <a:p>
                <a:r>
                  <a:rPr lang="en-GB" dirty="0"/>
                  <a:t>Coupling Terms ( </a:t>
                </a:r>
                <a14:m>
                  <m:oMath xmlns:m="http://schemas.openxmlformats.org/officeDocument/2006/math">
                    <m:r>
                      <a:rPr lang="en-GB" i="1" dirty="0" smtClean="0">
                        <a:latin typeface="Cambria Math" panose="02040503050406030204" pitchFamily="18" charset="0"/>
                      </a:rPr>
                      <m:t>𝑢</m:t>
                    </m:r>
                    <m:r>
                      <a:rPr lang="en-GB" i="1" dirty="0" smtClean="0">
                        <a:latin typeface="Cambria Math" panose="02040503050406030204" pitchFamily="18" charset="0"/>
                      </a:rPr>
                      <m:t>𝜃</m:t>
                    </m:r>
                    <m:r>
                      <a:rPr lang="en-GB" b="0" i="1" dirty="0" smtClean="0">
                        <a:latin typeface="Cambria Math" panose="02040503050406030204" pitchFamily="18" charset="0"/>
                      </a:rPr>
                      <m:t> )</m:t>
                    </m:r>
                  </m:oMath>
                </a14:m>
                <a:endParaRPr lang="en-GB" dirty="0"/>
              </a:p>
            </p:txBody>
          </p:sp>
        </mc:Choice>
        <mc:Fallback xmlns="">
          <p:sp>
            <p:nvSpPr>
              <p:cNvPr id="2" name="Title 1">
                <a:extLst>
                  <a:ext uri="{FF2B5EF4-FFF2-40B4-BE49-F238E27FC236}">
                    <a16:creationId xmlns:a16="http://schemas.microsoft.com/office/drawing/2014/main" id="{E4DF845F-E2E6-4462-AF76-618F0A083BAA}"/>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GB">
                    <a:noFill/>
                  </a:rPr>
                  <a:t> </a:t>
                </a:r>
              </a:p>
            </p:txBody>
          </p:sp>
        </mc:Fallback>
      </mc:AlternateContent>
      <p:pic>
        <p:nvPicPr>
          <p:cNvPr id="10" name="Content Placeholder 6">
            <a:extLst>
              <a:ext uri="{FF2B5EF4-FFF2-40B4-BE49-F238E27FC236}">
                <a16:creationId xmlns:a16="http://schemas.microsoft.com/office/drawing/2014/main" id="{8E7EF6A8-517F-4A7A-BF5F-BB28387B741A}"/>
              </a:ext>
            </a:extLst>
          </p:cNvPr>
          <p:cNvPicPr>
            <a:picLocks noGrp="1" noChangeAspect="1"/>
          </p:cNvPicPr>
          <p:nvPr>
            <p:ph idx="1"/>
          </p:nvPr>
        </p:nvPicPr>
        <p:blipFill>
          <a:blip r:embed="rId3"/>
          <a:stretch>
            <a:fillRect/>
          </a:stretch>
        </p:blipFill>
        <p:spPr>
          <a:xfrm>
            <a:off x="594124" y="3384030"/>
            <a:ext cx="5262320" cy="3204923"/>
          </a:xfrm>
        </p:spPr>
      </p:pic>
      <p:sp>
        <p:nvSpPr>
          <p:cNvPr id="3" name="Slide Number Placeholder 2">
            <a:extLst>
              <a:ext uri="{FF2B5EF4-FFF2-40B4-BE49-F238E27FC236}">
                <a16:creationId xmlns:a16="http://schemas.microsoft.com/office/drawing/2014/main" id="{6F63E4FA-0751-4304-BC63-1842C5986BFD}"/>
              </a:ext>
            </a:extLst>
          </p:cNvPr>
          <p:cNvSpPr>
            <a:spLocks noGrp="1"/>
          </p:cNvSpPr>
          <p:nvPr>
            <p:ph type="sldNum" sz="quarter" idx="12"/>
          </p:nvPr>
        </p:nvSpPr>
        <p:spPr/>
        <p:txBody>
          <a:bodyPr/>
          <a:lstStyle/>
          <a:p>
            <a:fld id="{DFDF98CC-160E-494C-8C3C-8CDC5FA257DE}" type="slidenum">
              <a:rPr lang="en-US" smtClean="0"/>
              <a:t>18</a:t>
            </a:fld>
            <a:endParaRPr lang="en-US"/>
          </a:p>
        </p:txBody>
      </p:sp>
      <p:pic>
        <p:nvPicPr>
          <p:cNvPr id="5" name="Picture 4">
            <a:extLst>
              <a:ext uri="{FF2B5EF4-FFF2-40B4-BE49-F238E27FC236}">
                <a16:creationId xmlns:a16="http://schemas.microsoft.com/office/drawing/2014/main" id="{4C92DC0D-A618-4275-AE27-69541F6B2F82}"/>
              </a:ext>
            </a:extLst>
          </p:cNvPr>
          <p:cNvPicPr>
            <a:picLocks noChangeAspect="1"/>
          </p:cNvPicPr>
          <p:nvPr/>
        </p:nvPicPr>
        <p:blipFill>
          <a:blip r:embed="rId4"/>
          <a:stretch>
            <a:fillRect/>
          </a:stretch>
        </p:blipFill>
        <p:spPr>
          <a:xfrm>
            <a:off x="838201" y="1999189"/>
            <a:ext cx="10036486" cy="1594243"/>
          </a:xfrm>
          <a:prstGeom prst="rect">
            <a:avLst/>
          </a:prstGeom>
        </p:spPr>
      </p:pic>
      <p:sp>
        <p:nvSpPr>
          <p:cNvPr id="8" name="Rectangle 7">
            <a:extLst>
              <a:ext uri="{FF2B5EF4-FFF2-40B4-BE49-F238E27FC236}">
                <a16:creationId xmlns:a16="http://schemas.microsoft.com/office/drawing/2014/main" id="{EDE0E59C-BCFE-4F9F-B579-3EF24813DF86}"/>
              </a:ext>
            </a:extLst>
          </p:cNvPr>
          <p:cNvSpPr/>
          <p:nvPr/>
        </p:nvSpPr>
        <p:spPr>
          <a:xfrm>
            <a:off x="4162425" y="3882632"/>
            <a:ext cx="964532" cy="1460834"/>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GB"/>
          </a:p>
        </p:txBody>
      </p:sp>
    </p:spTree>
    <p:extLst>
      <p:ext uri="{BB962C8B-B14F-4D97-AF65-F5344CB8AC3E}">
        <p14:creationId xmlns:p14="http://schemas.microsoft.com/office/powerpoint/2010/main" val="26699229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B9692E-3BF9-4406-8E11-3F755598E7AB}"/>
              </a:ext>
            </a:extLst>
          </p:cNvPr>
          <p:cNvPicPr>
            <a:picLocks noChangeAspect="1"/>
          </p:cNvPicPr>
          <p:nvPr/>
        </p:nvPicPr>
        <p:blipFill>
          <a:blip r:embed="rId2"/>
          <a:stretch>
            <a:fillRect/>
          </a:stretch>
        </p:blipFill>
        <p:spPr>
          <a:xfrm>
            <a:off x="1179650" y="3429000"/>
            <a:ext cx="7411693" cy="2907173"/>
          </a:xfrm>
          <a:prstGeom prst="rect">
            <a:avLst/>
          </a:prstGeom>
        </p:spPr>
      </p:pic>
      <p:pic>
        <p:nvPicPr>
          <p:cNvPr id="6" name="Picture 5">
            <a:extLst>
              <a:ext uri="{FF2B5EF4-FFF2-40B4-BE49-F238E27FC236}">
                <a16:creationId xmlns:a16="http://schemas.microsoft.com/office/drawing/2014/main" id="{86C30193-BFA6-4432-9848-F1C8C446F66E}"/>
              </a:ext>
            </a:extLst>
          </p:cNvPr>
          <p:cNvPicPr>
            <a:picLocks noChangeAspect="1"/>
          </p:cNvPicPr>
          <p:nvPr/>
        </p:nvPicPr>
        <p:blipFill>
          <a:blip r:embed="rId3"/>
          <a:stretch>
            <a:fillRect/>
          </a:stretch>
        </p:blipFill>
        <p:spPr>
          <a:xfrm>
            <a:off x="827225" y="860169"/>
            <a:ext cx="11055729" cy="2568831"/>
          </a:xfrm>
          <a:prstGeom prst="rect">
            <a:avLst/>
          </a:prstGeom>
        </p:spPr>
      </p:pic>
      <p:sp>
        <p:nvSpPr>
          <p:cNvPr id="2" name="Slide Number Placeholder 1">
            <a:extLst>
              <a:ext uri="{FF2B5EF4-FFF2-40B4-BE49-F238E27FC236}">
                <a16:creationId xmlns:a16="http://schemas.microsoft.com/office/drawing/2014/main" id="{2412152A-C417-412C-8D6C-C5705B102EAE}"/>
              </a:ext>
            </a:extLst>
          </p:cNvPr>
          <p:cNvSpPr>
            <a:spLocks noGrp="1"/>
          </p:cNvSpPr>
          <p:nvPr>
            <p:ph type="sldNum" sz="quarter" idx="12"/>
          </p:nvPr>
        </p:nvSpPr>
        <p:spPr/>
        <p:txBody>
          <a:bodyPr/>
          <a:lstStyle/>
          <a:p>
            <a:fld id="{DFDF98CC-160E-494C-8C3C-8CDC5FA257DE}" type="slidenum">
              <a:rPr lang="en-US" smtClean="0"/>
              <a:t>19</a:t>
            </a:fld>
            <a:endParaRPr lang="en-US"/>
          </a:p>
        </p:txBody>
      </p:sp>
    </p:spTree>
    <p:extLst>
      <p:ext uri="{BB962C8B-B14F-4D97-AF65-F5344CB8AC3E}">
        <p14:creationId xmlns:p14="http://schemas.microsoft.com/office/powerpoint/2010/main" val="2551301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15B7BF3B-3CD6-4E66-9494-556EAA0E0974}"/>
              </a:ext>
            </a:extLst>
          </p:cNvPr>
          <p:cNvSpPr txBox="1"/>
          <p:nvPr/>
        </p:nvSpPr>
        <p:spPr>
          <a:xfrm>
            <a:off x="517870" y="648075"/>
            <a:ext cx="6117661" cy="2334247"/>
          </a:xfrm>
          <a:prstGeom prst="rect">
            <a:avLst/>
          </a:prstGeom>
        </p:spPr>
        <p:txBody>
          <a:bodyPr vert="horz" lIns="91440" tIns="45720" rIns="91440" bIns="45720" rtlCol="0" anchor="t">
            <a:normAutofit/>
          </a:bodyPr>
          <a:lstStyle/>
          <a:p>
            <a:pPr>
              <a:spcBef>
                <a:spcPct val="0"/>
              </a:spcBef>
              <a:spcAft>
                <a:spcPts val="600"/>
              </a:spcAft>
            </a:pPr>
            <a:r>
              <a:rPr lang="en-US" sz="5400" b="1" kern="1200" dirty="0">
                <a:solidFill>
                  <a:schemeClr val="tx1"/>
                </a:solidFill>
                <a:latin typeface="+mj-lt"/>
                <a:ea typeface="+mj-ea"/>
                <a:cs typeface="+mj-cs"/>
              </a:rPr>
              <a:t>Problem definition</a:t>
            </a:r>
          </a:p>
        </p:txBody>
      </p:sp>
      <p:pic>
        <p:nvPicPr>
          <p:cNvPr id="4" name="Picture 3" descr="Chart&#10;&#10;Description automatically generated">
            <a:extLst>
              <a:ext uri="{FF2B5EF4-FFF2-40B4-BE49-F238E27FC236}">
                <a16:creationId xmlns:a16="http://schemas.microsoft.com/office/drawing/2014/main" id="{E5ED6714-4057-4ABC-BBCB-C2E04CF8ADFE}"/>
              </a:ext>
            </a:extLst>
          </p:cNvPr>
          <p:cNvPicPr>
            <a:picLocks noChangeAspect="1"/>
          </p:cNvPicPr>
          <p:nvPr/>
        </p:nvPicPr>
        <p:blipFill>
          <a:blip r:embed="rId2"/>
          <a:stretch>
            <a:fillRect/>
          </a:stretch>
        </p:blipFill>
        <p:spPr>
          <a:xfrm>
            <a:off x="328768" y="2240653"/>
            <a:ext cx="6055649" cy="3270051"/>
          </a:xfrm>
          <a:prstGeom prst="rect">
            <a:avLst/>
          </a:prstGeom>
        </p:spPr>
      </p:pic>
      <p:pic>
        <p:nvPicPr>
          <p:cNvPr id="12" name="Content Placeholder 11">
            <a:extLst>
              <a:ext uri="{FF2B5EF4-FFF2-40B4-BE49-F238E27FC236}">
                <a16:creationId xmlns:a16="http://schemas.microsoft.com/office/drawing/2014/main" id="{84165B24-C6FC-41FC-ABD2-FE8DD0BD3CA7}"/>
              </a:ext>
            </a:extLst>
          </p:cNvPr>
          <p:cNvPicPr>
            <a:picLocks noChangeAspect="1"/>
          </p:cNvPicPr>
          <p:nvPr/>
        </p:nvPicPr>
        <p:blipFill>
          <a:blip r:embed="rId3"/>
          <a:stretch>
            <a:fillRect/>
          </a:stretch>
        </p:blipFill>
        <p:spPr>
          <a:xfrm>
            <a:off x="6598872" y="1346619"/>
            <a:ext cx="5084479" cy="2011546"/>
          </a:xfrm>
          <a:prstGeom prst="rect">
            <a:avLst/>
          </a:prstGeom>
        </p:spPr>
      </p:pic>
      <p:pic>
        <p:nvPicPr>
          <p:cNvPr id="14" name="Picture 13">
            <a:extLst>
              <a:ext uri="{FF2B5EF4-FFF2-40B4-BE49-F238E27FC236}">
                <a16:creationId xmlns:a16="http://schemas.microsoft.com/office/drawing/2014/main" id="{04E4BEA8-BCA9-4225-9070-F46A8E5EC8AC}"/>
              </a:ext>
            </a:extLst>
          </p:cNvPr>
          <p:cNvPicPr>
            <a:picLocks noChangeAspect="1"/>
          </p:cNvPicPr>
          <p:nvPr/>
        </p:nvPicPr>
        <p:blipFill>
          <a:blip r:embed="rId4"/>
          <a:stretch>
            <a:fillRect/>
          </a:stretch>
        </p:blipFill>
        <p:spPr>
          <a:xfrm>
            <a:off x="6593109" y="3875679"/>
            <a:ext cx="5084479" cy="2297487"/>
          </a:xfrm>
          <a:prstGeom prst="rect">
            <a:avLst/>
          </a:prstGeom>
        </p:spPr>
      </p:pic>
      <p:sp>
        <p:nvSpPr>
          <p:cNvPr id="16" name="TextBox 15">
            <a:extLst>
              <a:ext uri="{FF2B5EF4-FFF2-40B4-BE49-F238E27FC236}">
                <a16:creationId xmlns:a16="http://schemas.microsoft.com/office/drawing/2014/main" id="{B416CD8E-127A-461D-B847-57D3212DEEA1}"/>
              </a:ext>
            </a:extLst>
          </p:cNvPr>
          <p:cNvSpPr txBox="1"/>
          <p:nvPr/>
        </p:nvSpPr>
        <p:spPr>
          <a:xfrm>
            <a:off x="8340028" y="3376544"/>
            <a:ext cx="4431323" cy="584775"/>
          </a:xfrm>
          <a:prstGeom prst="rect">
            <a:avLst/>
          </a:prstGeom>
          <a:noFill/>
        </p:spPr>
        <p:txBody>
          <a:bodyPr wrap="square" rtlCol="0">
            <a:spAutoFit/>
          </a:bodyPr>
          <a:lstStyle/>
          <a:p>
            <a:r>
              <a:rPr lang="en-GB" sz="3200" dirty="0"/>
              <a:t>FOAM</a:t>
            </a:r>
            <a:endParaRPr lang="en-DE" sz="3200" dirty="0"/>
          </a:p>
        </p:txBody>
      </p:sp>
      <p:sp>
        <p:nvSpPr>
          <p:cNvPr id="17" name="TextBox 16">
            <a:extLst>
              <a:ext uri="{FF2B5EF4-FFF2-40B4-BE49-F238E27FC236}">
                <a16:creationId xmlns:a16="http://schemas.microsoft.com/office/drawing/2014/main" id="{4193826A-0E8D-4EE7-B18D-554E69CA68A4}"/>
              </a:ext>
            </a:extLst>
          </p:cNvPr>
          <p:cNvSpPr txBox="1"/>
          <p:nvPr/>
        </p:nvSpPr>
        <p:spPr>
          <a:xfrm>
            <a:off x="8340028" y="773355"/>
            <a:ext cx="3084844" cy="584775"/>
          </a:xfrm>
          <a:prstGeom prst="rect">
            <a:avLst/>
          </a:prstGeom>
          <a:noFill/>
        </p:spPr>
        <p:txBody>
          <a:bodyPr wrap="square" rtlCol="0">
            <a:spAutoFit/>
          </a:bodyPr>
          <a:lstStyle/>
          <a:p>
            <a:r>
              <a:rPr lang="en-GB" sz="3200" dirty="0"/>
              <a:t>STEEL</a:t>
            </a:r>
            <a:endParaRPr lang="en-DE" dirty="0"/>
          </a:p>
        </p:txBody>
      </p:sp>
      <p:sp>
        <p:nvSpPr>
          <p:cNvPr id="2" name="Slide Number Placeholder 1">
            <a:extLst>
              <a:ext uri="{FF2B5EF4-FFF2-40B4-BE49-F238E27FC236}">
                <a16:creationId xmlns:a16="http://schemas.microsoft.com/office/drawing/2014/main" id="{9CED43BE-E2E6-413E-A53F-224E01BE316D}"/>
              </a:ext>
            </a:extLst>
          </p:cNvPr>
          <p:cNvSpPr>
            <a:spLocks noGrp="1"/>
          </p:cNvSpPr>
          <p:nvPr>
            <p:ph type="sldNum" sz="quarter" idx="12"/>
          </p:nvPr>
        </p:nvSpPr>
        <p:spPr/>
        <p:txBody>
          <a:bodyPr/>
          <a:lstStyle/>
          <a:p>
            <a:fld id="{DFDF98CC-160E-494C-8C3C-8CDC5FA257DE}" type="slidenum">
              <a:rPr lang="en-US" smtClean="0"/>
              <a:t>2</a:t>
            </a:fld>
            <a:endParaRPr lang="en-US"/>
          </a:p>
        </p:txBody>
      </p:sp>
    </p:spTree>
    <p:extLst>
      <p:ext uri="{BB962C8B-B14F-4D97-AF65-F5344CB8AC3E}">
        <p14:creationId xmlns:p14="http://schemas.microsoft.com/office/powerpoint/2010/main" val="323696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B505065-7AE1-4F6C-95A7-487215FEACF8}"/>
                  </a:ext>
                </a:extLst>
              </p:cNvPr>
              <p:cNvSpPr>
                <a:spLocks noGrp="1"/>
              </p:cNvSpPr>
              <p:nvPr>
                <p:ph type="title"/>
              </p:nvPr>
            </p:nvSpPr>
            <p:spPr/>
            <p:txBody>
              <a:bodyPr/>
              <a:lstStyle/>
              <a:p>
                <a:r>
                  <a:rPr lang="en-GB" dirty="0"/>
                  <a:t>BaEn term </a:t>
                </a:r>
                <a14:m>
                  <m:oMath xmlns:m="http://schemas.openxmlformats.org/officeDocument/2006/math">
                    <m:r>
                      <a:rPr lang="en-GB" i="1" dirty="0">
                        <a:latin typeface="Cambria Math" panose="02040503050406030204" pitchFamily="18" charset="0"/>
                      </a:rPr>
                      <m:t>(</m:t>
                    </m:r>
                    <m:r>
                      <a:rPr lang="en-GB" i="1" dirty="0" smtClean="0">
                        <a:latin typeface="Cambria Math" panose="02040503050406030204" pitchFamily="18" charset="0"/>
                      </a:rPr>
                      <m:t>𝜃</m:t>
                    </m:r>
                    <m:r>
                      <a:rPr lang="en-GB" b="0" i="1" dirty="0" smtClean="0">
                        <a:latin typeface="Cambria Math" panose="02040503050406030204" pitchFamily="18" charset="0"/>
                      </a:rPr>
                      <m:t>)</m:t>
                    </m:r>
                  </m:oMath>
                </a14:m>
                <a:endParaRPr lang="en-GB" dirty="0"/>
              </a:p>
            </p:txBody>
          </p:sp>
        </mc:Choice>
        <mc:Fallback xmlns="">
          <p:sp>
            <p:nvSpPr>
              <p:cNvPr id="2" name="Title 1">
                <a:extLst>
                  <a:ext uri="{FF2B5EF4-FFF2-40B4-BE49-F238E27FC236}">
                    <a16:creationId xmlns:a16="http://schemas.microsoft.com/office/drawing/2014/main" id="{CB505065-7AE1-4F6C-95A7-487215FEACF8}"/>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GB">
                    <a:noFill/>
                  </a:rPr>
                  <a:t> </a:t>
                </a:r>
              </a:p>
            </p:txBody>
          </p:sp>
        </mc:Fallback>
      </mc:AlternateContent>
      <p:pic>
        <p:nvPicPr>
          <p:cNvPr id="4" name="Content Placeholder 6">
            <a:extLst>
              <a:ext uri="{FF2B5EF4-FFF2-40B4-BE49-F238E27FC236}">
                <a16:creationId xmlns:a16="http://schemas.microsoft.com/office/drawing/2014/main" id="{74B8E334-243E-448D-A2BA-064257119D40}"/>
              </a:ext>
            </a:extLst>
          </p:cNvPr>
          <p:cNvPicPr>
            <a:picLocks noGrp="1" noChangeAspect="1"/>
          </p:cNvPicPr>
          <p:nvPr>
            <p:ph idx="1"/>
          </p:nvPr>
        </p:nvPicPr>
        <p:blipFill>
          <a:blip r:embed="rId3"/>
          <a:stretch>
            <a:fillRect/>
          </a:stretch>
        </p:blipFill>
        <p:spPr>
          <a:xfrm>
            <a:off x="2783131" y="2992001"/>
            <a:ext cx="5906012" cy="3596952"/>
          </a:xfrm>
        </p:spPr>
      </p:pic>
      <p:sp>
        <p:nvSpPr>
          <p:cNvPr id="3" name="Slide Number Placeholder 2">
            <a:extLst>
              <a:ext uri="{FF2B5EF4-FFF2-40B4-BE49-F238E27FC236}">
                <a16:creationId xmlns:a16="http://schemas.microsoft.com/office/drawing/2014/main" id="{DC415C29-9517-45FF-82AC-FD7514A1BBD0}"/>
              </a:ext>
            </a:extLst>
          </p:cNvPr>
          <p:cNvSpPr>
            <a:spLocks noGrp="1"/>
          </p:cNvSpPr>
          <p:nvPr>
            <p:ph type="sldNum" sz="quarter" idx="12"/>
          </p:nvPr>
        </p:nvSpPr>
        <p:spPr/>
        <p:txBody>
          <a:bodyPr/>
          <a:lstStyle/>
          <a:p>
            <a:fld id="{DFDF98CC-160E-494C-8C3C-8CDC5FA257DE}" type="slidenum">
              <a:rPr lang="en-US" smtClean="0"/>
              <a:t>20</a:t>
            </a:fld>
            <a:endParaRPr lang="en-US"/>
          </a:p>
        </p:txBody>
      </p:sp>
      <p:pic>
        <p:nvPicPr>
          <p:cNvPr id="6" name="Picture 5">
            <a:extLst>
              <a:ext uri="{FF2B5EF4-FFF2-40B4-BE49-F238E27FC236}">
                <a16:creationId xmlns:a16="http://schemas.microsoft.com/office/drawing/2014/main" id="{C876FC5D-2516-4297-A6D5-170754673560}"/>
              </a:ext>
            </a:extLst>
          </p:cNvPr>
          <p:cNvPicPr>
            <a:picLocks noChangeAspect="1"/>
          </p:cNvPicPr>
          <p:nvPr/>
        </p:nvPicPr>
        <p:blipFill>
          <a:blip r:embed="rId4"/>
          <a:stretch>
            <a:fillRect/>
          </a:stretch>
        </p:blipFill>
        <p:spPr>
          <a:xfrm>
            <a:off x="1417542" y="1727486"/>
            <a:ext cx="9356916" cy="1325563"/>
          </a:xfrm>
          <a:prstGeom prst="rect">
            <a:avLst/>
          </a:prstGeom>
        </p:spPr>
      </p:pic>
      <p:sp>
        <p:nvSpPr>
          <p:cNvPr id="7" name="Rectangle 6">
            <a:extLst>
              <a:ext uri="{FF2B5EF4-FFF2-40B4-BE49-F238E27FC236}">
                <a16:creationId xmlns:a16="http://schemas.microsoft.com/office/drawing/2014/main" id="{B197CFA1-AB77-47C2-8F10-8E2812F7C327}"/>
              </a:ext>
            </a:extLst>
          </p:cNvPr>
          <p:cNvSpPr/>
          <p:nvPr/>
        </p:nvSpPr>
        <p:spPr>
          <a:xfrm>
            <a:off x="6810376" y="5195637"/>
            <a:ext cx="1059782" cy="776538"/>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GB"/>
          </a:p>
        </p:txBody>
      </p:sp>
    </p:spTree>
    <p:extLst>
      <p:ext uri="{BB962C8B-B14F-4D97-AF65-F5344CB8AC3E}">
        <p14:creationId xmlns:p14="http://schemas.microsoft.com/office/powerpoint/2010/main" val="2748218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8FC072-F3DC-4EAA-A5A9-88FDEF47C1C2}"/>
              </a:ext>
            </a:extLst>
          </p:cNvPr>
          <p:cNvPicPr>
            <a:picLocks noChangeAspect="1"/>
          </p:cNvPicPr>
          <p:nvPr/>
        </p:nvPicPr>
        <p:blipFill>
          <a:blip r:embed="rId2"/>
          <a:stretch>
            <a:fillRect/>
          </a:stretch>
        </p:blipFill>
        <p:spPr>
          <a:xfrm>
            <a:off x="1020897" y="468523"/>
            <a:ext cx="10150205" cy="5920953"/>
          </a:xfrm>
          <a:prstGeom prst="rect">
            <a:avLst/>
          </a:prstGeom>
        </p:spPr>
      </p:pic>
      <p:sp>
        <p:nvSpPr>
          <p:cNvPr id="2" name="Slide Number Placeholder 1">
            <a:extLst>
              <a:ext uri="{FF2B5EF4-FFF2-40B4-BE49-F238E27FC236}">
                <a16:creationId xmlns:a16="http://schemas.microsoft.com/office/drawing/2014/main" id="{1472D163-212D-4C02-BE8A-719B03A40F89}"/>
              </a:ext>
            </a:extLst>
          </p:cNvPr>
          <p:cNvSpPr>
            <a:spLocks noGrp="1"/>
          </p:cNvSpPr>
          <p:nvPr>
            <p:ph type="sldNum" sz="quarter" idx="12"/>
          </p:nvPr>
        </p:nvSpPr>
        <p:spPr/>
        <p:txBody>
          <a:bodyPr/>
          <a:lstStyle/>
          <a:p>
            <a:fld id="{DFDF98CC-160E-494C-8C3C-8CDC5FA257DE}" type="slidenum">
              <a:rPr lang="en-US" smtClean="0"/>
              <a:t>21</a:t>
            </a:fld>
            <a:endParaRPr lang="en-US"/>
          </a:p>
        </p:txBody>
      </p:sp>
    </p:spTree>
    <p:extLst>
      <p:ext uri="{BB962C8B-B14F-4D97-AF65-F5344CB8AC3E}">
        <p14:creationId xmlns:p14="http://schemas.microsoft.com/office/powerpoint/2010/main" val="35454350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5168F20-6431-4530-9027-9D667357F9C3}"/>
              </a:ext>
            </a:extLst>
          </p:cNvPr>
          <p:cNvPicPr>
            <a:picLocks noGrp="1" noChangeAspect="1"/>
          </p:cNvPicPr>
          <p:nvPr>
            <p:ph idx="1"/>
          </p:nvPr>
        </p:nvPicPr>
        <p:blipFill>
          <a:blip r:embed="rId2"/>
          <a:stretch>
            <a:fillRect/>
          </a:stretch>
        </p:blipFill>
        <p:spPr>
          <a:xfrm>
            <a:off x="300385" y="873369"/>
            <a:ext cx="11591230" cy="5111262"/>
          </a:xfrm>
        </p:spPr>
      </p:pic>
      <p:sp>
        <p:nvSpPr>
          <p:cNvPr id="2" name="Slide Number Placeholder 1">
            <a:extLst>
              <a:ext uri="{FF2B5EF4-FFF2-40B4-BE49-F238E27FC236}">
                <a16:creationId xmlns:a16="http://schemas.microsoft.com/office/drawing/2014/main" id="{3935CBF4-0BC6-4D7B-B1C9-3F54704219E2}"/>
              </a:ext>
            </a:extLst>
          </p:cNvPr>
          <p:cNvSpPr>
            <a:spLocks noGrp="1"/>
          </p:cNvSpPr>
          <p:nvPr>
            <p:ph type="sldNum" sz="quarter" idx="12"/>
          </p:nvPr>
        </p:nvSpPr>
        <p:spPr/>
        <p:txBody>
          <a:bodyPr/>
          <a:lstStyle/>
          <a:p>
            <a:fld id="{DFDF98CC-160E-494C-8C3C-8CDC5FA257DE}" type="slidenum">
              <a:rPr lang="en-US" smtClean="0"/>
              <a:t>22</a:t>
            </a:fld>
            <a:endParaRPr lang="en-US"/>
          </a:p>
        </p:txBody>
      </p:sp>
    </p:spTree>
    <p:extLst>
      <p:ext uri="{BB962C8B-B14F-4D97-AF65-F5344CB8AC3E}">
        <p14:creationId xmlns:p14="http://schemas.microsoft.com/office/powerpoint/2010/main" val="42340977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6">
            <a:extLst>
              <a:ext uri="{FF2B5EF4-FFF2-40B4-BE49-F238E27FC236}">
                <a16:creationId xmlns:a16="http://schemas.microsoft.com/office/drawing/2014/main" id="{7AE626F3-8181-4860-B7C3-21B658845AAA}"/>
              </a:ext>
            </a:extLst>
          </p:cNvPr>
          <p:cNvPicPr>
            <a:picLocks noGrp="1" noChangeAspect="1"/>
          </p:cNvPicPr>
          <p:nvPr>
            <p:ph idx="1"/>
          </p:nvPr>
        </p:nvPicPr>
        <p:blipFill>
          <a:blip r:embed="rId2"/>
          <a:stretch>
            <a:fillRect/>
          </a:stretch>
        </p:blipFill>
        <p:spPr>
          <a:xfrm>
            <a:off x="3257243" y="3261909"/>
            <a:ext cx="5355700" cy="3261794"/>
          </a:xfrm>
        </p:spPr>
      </p:pic>
      <p:sp>
        <p:nvSpPr>
          <p:cNvPr id="12" name="Slide Number Placeholder 11">
            <a:extLst>
              <a:ext uri="{FF2B5EF4-FFF2-40B4-BE49-F238E27FC236}">
                <a16:creationId xmlns:a16="http://schemas.microsoft.com/office/drawing/2014/main" id="{313DDBF3-D75D-4994-955B-229E9D4A4529}"/>
              </a:ext>
            </a:extLst>
          </p:cNvPr>
          <p:cNvSpPr>
            <a:spLocks noGrp="1"/>
          </p:cNvSpPr>
          <p:nvPr>
            <p:ph type="sldNum" sz="quarter" idx="12"/>
          </p:nvPr>
        </p:nvSpPr>
        <p:spPr/>
        <p:txBody>
          <a:bodyPr/>
          <a:lstStyle/>
          <a:p>
            <a:fld id="{DFDF98CC-160E-494C-8C3C-8CDC5FA257DE}" type="slidenum">
              <a:rPr lang="en-US" smtClean="0"/>
              <a:t>23</a:t>
            </a:fld>
            <a:endParaRPr lang="en-US"/>
          </a:p>
        </p:txBody>
      </p:sp>
      <p:sp>
        <p:nvSpPr>
          <p:cNvPr id="5" name="Rectangle 4">
            <a:extLst>
              <a:ext uri="{FF2B5EF4-FFF2-40B4-BE49-F238E27FC236}">
                <a16:creationId xmlns:a16="http://schemas.microsoft.com/office/drawing/2014/main" id="{78B5AD4A-A0F8-4D84-8DA5-D73590F44977}"/>
              </a:ext>
            </a:extLst>
          </p:cNvPr>
          <p:cNvSpPr/>
          <p:nvPr/>
        </p:nvSpPr>
        <p:spPr>
          <a:xfrm>
            <a:off x="4962525" y="5255649"/>
            <a:ext cx="1877136" cy="830826"/>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D1B8D4-80BA-49C0-9DC6-8F17C46E8242}"/>
                  </a:ext>
                </a:extLst>
              </p:cNvPr>
              <p:cNvSpPr txBox="1"/>
              <p:nvPr/>
            </p:nvSpPr>
            <p:spPr>
              <a:xfrm>
                <a:off x="1317523" y="334297"/>
                <a:ext cx="9625780" cy="646331"/>
              </a:xfrm>
              <a:prstGeom prst="rect">
                <a:avLst/>
              </a:prstGeom>
              <a:noFill/>
            </p:spPr>
            <p:txBody>
              <a:bodyPr wrap="square" rtlCol="0">
                <a:spAutoFit/>
              </a:bodyPr>
              <a:lstStyle/>
              <a:p>
                <a:r>
                  <a:rPr lang="en-GB" sz="3600" dirty="0"/>
                  <a:t>Coupling Terms ( </a:t>
                </a:r>
                <a14:m>
                  <m:oMath xmlns:m="http://schemas.openxmlformats.org/officeDocument/2006/math">
                    <m:r>
                      <a:rPr lang="en-GB" sz="3600" i="1" dirty="0" smtClean="0">
                        <a:latin typeface="Cambria Math" panose="02040503050406030204" pitchFamily="18" charset="0"/>
                      </a:rPr>
                      <m:t>𝜃</m:t>
                    </m:r>
                    <m:r>
                      <a:rPr lang="en-GB" sz="3600" i="1" dirty="0">
                        <a:latin typeface="Cambria Math" panose="02040503050406030204" pitchFamily="18" charset="0"/>
                      </a:rPr>
                      <m:t>𝑢</m:t>
                    </m:r>
                    <m:r>
                      <a:rPr lang="en-GB" sz="3600" b="0" i="1" dirty="0" smtClean="0">
                        <a:latin typeface="Cambria Math" panose="02040503050406030204" pitchFamily="18" charset="0"/>
                      </a:rPr>
                      <m:t>)</m:t>
                    </m:r>
                  </m:oMath>
                </a14:m>
                <a:endParaRPr lang="en-DE" sz="3600" dirty="0"/>
              </a:p>
            </p:txBody>
          </p:sp>
        </mc:Choice>
        <mc:Fallback xmlns="">
          <p:sp>
            <p:nvSpPr>
              <p:cNvPr id="9" name="TextBox 8">
                <a:extLst>
                  <a:ext uri="{FF2B5EF4-FFF2-40B4-BE49-F238E27FC236}">
                    <a16:creationId xmlns:a16="http://schemas.microsoft.com/office/drawing/2014/main" id="{77D1B8D4-80BA-49C0-9DC6-8F17C46E8242}"/>
                  </a:ext>
                </a:extLst>
              </p:cNvPr>
              <p:cNvSpPr txBox="1">
                <a:spLocks noRot="1" noChangeAspect="1" noMove="1" noResize="1" noEditPoints="1" noAdjustHandles="1" noChangeArrowheads="1" noChangeShapeType="1" noTextEdit="1"/>
              </p:cNvSpPr>
              <p:nvPr/>
            </p:nvSpPr>
            <p:spPr>
              <a:xfrm>
                <a:off x="1317523" y="334297"/>
                <a:ext cx="9625780" cy="646331"/>
              </a:xfrm>
              <a:prstGeom prst="rect">
                <a:avLst/>
              </a:prstGeom>
              <a:blipFill>
                <a:blip r:embed="rId3"/>
                <a:stretch>
                  <a:fillRect l="-1900" t="-15094" b="-34906"/>
                </a:stretch>
              </a:blipFill>
            </p:spPr>
            <p:txBody>
              <a:bodyPr/>
              <a:lstStyle/>
              <a:p>
                <a:r>
                  <a:rPr lang="en-DE">
                    <a:noFill/>
                  </a:rPr>
                  <a:t> </a:t>
                </a:r>
              </a:p>
            </p:txBody>
          </p:sp>
        </mc:Fallback>
      </mc:AlternateContent>
      <p:pic>
        <p:nvPicPr>
          <p:cNvPr id="11" name="Picture 10">
            <a:extLst>
              <a:ext uri="{FF2B5EF4-FFF2-40B4-BE49-F238E27FC236}">
                <a16:creationId xmlns:a16="http://schemas.microsoft.com/office/drawing/2014/main" id="{67B2926F-12FB-42C3-8A18-9552E682A459}"/>
              </a:ext>
            </a:extLst>
          </p:cNvPr>
          <p:cNvPicPr>
            <a:picLocks noChangeAspect="1"/>
          </p:cNvPicPr>
          <p:nvPr/>
        </p:nvPicPr>
        <p:blipFill>
          <a:blip r:embed="rId4"/>
          <a:stretch>
            <a:fillRect/>
          </a:stretch>
        </p:blipFill>
        <p:spPr>
          <a:xfrm>
            <a:off x="1841991" y="1352982"/>
            <a:ext cx="7459324" cy="2174135"/>
          </a:xfrm>
          <a:prstGeom prst="rect">
            <a:avLst/>
          </a:prstGeom>
        </p:spPr>
      </p:pic>
      <p:pic>
        <p:nvPicPr>
          <p:cNvPr id="14" name="Picture 13">
            <a:extLst>
              <a:ext uri="{FF2B5EF4-FFF2-40B4-BE49-F238E27FC236}">
                <a16:creationId xmlns:a16="http://schemas.microsoft.com/office/drawing/2014/main" id="{671EE9BF-1ACB-44DE-9451-A401A7AE0CCF}"/>
              </a:ext>
            </a:extLst>
          </p:cNvPr>
          <p:cNvPicPr>
            <a:picLocks noChangeAspect="1"/>
          </p:cNvPicPr>
          <p:nvPr/>
        </p:nvPicPr>
        <p:blipFill>
          <a:blip r:embed="rId5"/>
          <a:stretch>
            <a:fillRect/>
          </a:stretch>
        </p:blipFill>
        <p:spPr>
          <a:xfrm>
            <a:off x="7538063" y="4965699"/>
            <a:ext cx="199411" cy="146443"/>
          </a:xfrm>
          <a:prstGeom prst="rect">
            <a:avLst/>
          </a:prstGeom>
        </p:spPr>
      </p:pic>
    </p:spTree>
    <p:extLst>
      <p:ext uri="{BB962C8B-B14F-4D97-AF65-F5344CB8AC3E}">
        <p14:creationId xmlns:p14="http://schemas.microsoft.com/office/powerpoint/2010/main" val="29383802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49CA3A6-AB04-4180-A1D0-5CE3EA82F949}"/>
              </a:ext>
            </a:extLst>
          </p:cNvPr>
          <p:cNvPicPr>
            <a:picLocks noGrp="1" noChangeAspect="1"/>
          </p:cNvPicPr>
          <p:nvPr>
            <p:ph idx="1"/>
          </p:nvPr>
        </p:nvPicPr>
        <p:blipFill>
          <a:blip r:embed="rId2"/>
          <a:stretch>
            <a:fillRect/>
          </a:stretch>
        </p:blipFill>
        <p:spPr>
          <a:xfrm>
            <a:off x="1897626" y="953989"/>
            <a:ext cx="7911836" cy="4950022"/>
          </a:xfrm>
        </p:spPr>
      </p:pic>
      <p:sp>
        <p:nvSpPr>
          <p:cNvPr id="6" name="Slide Number Placeholder 5">
            <a:extLst>
              <a:ext uri="{FF2B5EF4-FFF2-40B4-BE49-F238E27FC236}">
                <a16:creationId xmlns:a16="http://schemas.microsoft.com/office/drawing/2014/main" id="{B3817C69-4837-4B11-93DB-23CB0195DC1D}"/>
              </a:ext>
            </a:extLst>
          </p:cNvPr>
          <p:cNvSpPr>
            <a:spLocks noGrp="1"/>
          </p:cNvSpPr>
          <p:nvPr>
            <p:ph type="sldNum" sz="quarter" idx="12"/>
          </p:nvPr>
        </p:nvSpPr>
        <p:spPr/>
        <p:txBody>
          <a:bodyPr/>
          <a:lstStyle/>
          <a:p>
            <a:fld id="{DFDF98CC-160E-494C-8C3C-8CDC5FA257DE}" type="slidenum">
              <a:rPr lang="en-US" smtClean="0"/>
              <a:t>24</a:t>
            </a:fld>
            <a:endParaRPr lang="en-US"/>
          </a:p>
        </p:txBody>
      </p:sp>
    </p:spTree>
    <p:extLst>
      <p:ext uri="{BB962C8B-B14F-4D97-AF65-F5344CB8AC3E}">
        <p14:creationId xmlns:p14="http://schemas.microsoft.com/office/powerpoint/2010/main" val="8742879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F789F3-0E99-546C-736B-F8FF6A452086}"/>
              </a:ext>
            </a:extLst>
          </p:cNvPr>
          <p:cNvPicPr>
            <a:picLocks noChangeAspect="1"/>
          </p:cNvPicPr>
          <p:nvPr/>
        </p:nvPicPr>
        <p:blipFill rotWithShape="1">
          <a:blip r:embed="rId2">
            <a:duotone>
              <a:schemeClr val="bg2">
                <a:shade val="45000"/>
                <a:satMod val="135000"/>
              </a:schemeClr>
              <a:prstClr val="white"/>
            </a:duotone>
            <a:alphaModFix amt="35000"/>
          </a:blip>
          <a:srcRect t="43750"/>
          <a:stretch/>
        </p:blipFill>
        <p:spPr>
          <a:xfrm>
            <a:off x="20" y="10"/>
            <a:ext cx="12191980" cy="6857990"/>
          </a:xfrm>
          <a:prstGeom prst="rect">
            <a:avLst/>
          </a:prstGeom>
        </p:spPr>
      </p:pic>
      <p:sp>
        <p:nvSpPr>
          <p:cNvPr id="2" name="Title 1">
            <a:extLst>
              <a:ext uri="{FF2B5EF4-FFF2-40B4-BE49-F238E27FC236}">
                <a16:creationId xmlns:a16="http://schemas.microsoft.com/office/drawing/2014/main" id="{5E67B124-DAE1-4881-B62D-B81D8752A1FA}"/>
              </a:ext>
            </a:extLst>
          </p:cNvPr>
          <p:cNvSpPr>
            <a:spLocks noGrp="1"/>
          </p:cNvSpPr>
          <p:nvPr>
            <p:ph type="title"/>
          </p:nvPr>
        </p:nvSpPr>
        <p:spPr/>
        <p:txBody>
          <a:bodyPr>
            <a:normAutofit/>
          </a:bodyPr>
          <a:lstStyle/>
          <a:p>
            <a:r>
              <a:rPr lang="en-GB" dirty="0"/>
              <a:t>Assumptions and Source of Errors</a:t>
            </a:r>
            <a:endParaRPr lang="en-DE" dirty="0"/>
          </a:p>
        </p:txBody>
      </p:sp>
      <p:sp>
        <p:nvSpPr>
          <p:cNvPr id="3" name="Content Placeholder 2">
            <a:extLst>
              <a:ext uri="{FF2B5EF4-FFF2-40B4-BE49-F238E27FC236}">
                <a16:creationId xmlns:a16="http://schemas.microsoft.com/office/drawing/2014/main" id="{00B995AD-2584-4F42-B711-D9F8EAE5984F}"/>
              </a:ext>
            </a:extLst>
          </p:cNvPr>
          <p:cNvSpPr>
            <a:spLocks noGrp="1"/>
          </p:cNvSpPr>
          <p:nvPr>
            <p:ph idx="1"/>
          </p:nvPr>
        </p:nvSpPr>
        <p:spPr>
          <a:xfrm>
            <a:off x="1143000" y="2057400"/>
            <a:ext cx="3503645" cy="4038600"/>
          </a:xfrm>
        </p:spPr>
        <p:txBody>
          <a:bodyPr>
            <a:normAutofit/>
          </a:bodyPr>
          <a:lstStyle/>
          <a:p>
            <a:pPr marL="0" indent="0">
              <a:buNone/>
            </a:pPr>
            <a:r>
              <a:rPr lang="en-GB" sz="2000" dirty="0"/>
              <a:t>Primary assumptions:</a:t>
            </a:r>
          </a:p>
          <a:p>
            <a:r>
              <a:rPr lang="en-GB" sz="2000" dirty="0"/>
              <a:t>2D, plane strain</a:t>
            </a:r>
          </a:p>
          <a:p>
            <a:r>
              <a:rPr lang="en-GB" sz="2000" dirty="0"/>
              <a:t>Von misses theory of failure</a:t>
            </a:r>
          </a:p>
          <a:p>
            <a:pPr marL="0" indent="0">
              <a:buNone/>
            </a:pPr>
            <a:endParaRPr lang="en-GB" sz="2000" dirty="0"/>
          </a:p>
          <a:p>
            <a:pPr marL="0" indent="0">
              <a:buNone/>
            </a:pPr>
            <a:r>
              <a:rPr lang="en-GB" sz="2000" dirty="0"/>
              <a:t>Linear system:</a:t>
            </a:r>
          </a:p>
          <a:p>
            <a:r>
              <a:rPr lang="en-GB" sz="2000" dirty="0"/>
              <a:t>Small deformations</a:t>
            </a:r>
          </a:p>
          <a:p>
            <a:r>
              <a:rPr lang="en-GB" sz="2000" dirty="0"/>
              <a:t>No viscous damping</a:t>
            </a:r>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endParaRPr lang="en-GB" sz="2000" dirty="0"/>
          </a:p>
        </p:txBody>
      </p:sp>
      <p:sp>
        <p:nvSpPr>
          <p:cNvPr id="4" name="Slide Number Placeholder 3">
            <a:extLst>
              <a:ext uri="{FF2B5EF4-FFF2-40B4-BE49-F238E27FC236}">
                <a16:creationId xmlns:a16="http://schemas.microsoft.com/office/drawing/2014/main" id="{681E22B5-EF85-4D13-81BD-6ACF7F39D01B}"/>
              </a:ext>
            </a:extLst>
          </p:cNvPr>
          <p:cNvSpPr>
            <a:spLocks noGrp="1"/>
          </p:cNvSpPr>
          <p:nvPr>
            <p:ph type="sldNum" sz="quarter" idx="12"/>
          </p:nvPr>
        </p:nvSpPr>
        <p:spPr/>
        <p:txBody>
          <a:bodyPr>
            <a:normAutofit/>
          </a:bodyPr>
          <a:lstStyle/>
          <a:p>
            <a:pPr>
              <a:spcAft>
                <a:spcPts val="600"/>
              </a:spcAft>
            </a:pPr>
            <a:fld id="{DFDF98CC-160E-494C-8C3C-8CDC5FA257DE}" type="slidenum">
              <a:rPr lang="en-US" smtClean="0"/>
              <a:pPr>
                <a:spcAft>
                  <a:spcPts val="600"/>
                </a:spcAft>
              </a:pPr>
              <a:t>25</a:t>
            </a:fld>
            <a:endParaRPr lang="en-US"/>
          </a:p>
        </p:txBody>
      </p:sp>
      <p:sp>
        <p:nvSpPr>
          <p:cNvPr id="9" name="Content Placeholder 2">
            <a:extLst>
              <a:ext uri="{FF2B5EF4-FFF2-40B4-BE49-F238E27FC236}">
                <a16:creationId xmlns:a16="http://schemas.microsoft.com/office/drawing/2014/main" id="{BD17777A-BC9E-4BE9-86BF-6BF39516BFE9}"/>
              </a:ext>
            </a:extLst>
          </p:cNvPr>
          <p:cNvSpPr txBox="1">
            <a:spLocks/>
          </p:cNvSpPr>
          <p:nvPr/>
        </p:nvSpPr>
        <p:spPr>
          <a:xfrm>
            <a:off x="5641134" y="2075594"/>
            <a:ext cx="3503645" cy="4038600"/>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342900" indent="-342900"/>
            <a:r>
              <a:rPr lang="en-GB" sz="2000" dirty="0"/>
              <a:t>FEM discretization</a:t>
            </a:r>
          </a:p>
          <a:p>
            <a:pPr marL="342900" indent="-342900"/>
            <a:r>
              <a:rPr lang="en-GB" sz="2000" dirty="0"/>
              <a:t> Numerical errors </a:t>
            </a:r>
          </a:p>
          <a:p>
            <a:pPr marL="342900" indent="-342900"/>
            <a:r>
              <a:rPr lang="en-GB" sz="2000" dirty="0"/>
              <a:t> Newmark integration</a:t>
            </a:r>
          </a:p>
          <a:p>
            <a:pPr marL="342900" indent="-342900"/>
            <a:r>
              <a:rPr lang="en-GB" sz="2000" dirty="0"/>
              <a:t> Values in K matrix</a:t>
            </a:r>
          </a:p>
          <a:p>
            <a:pPr marL="342900" indent="-342900"/>
            <a:r>
              <a:rPr lang="en-GB" sz="2000" dirty="0"/>
              <a:t>Singular matrix </a:t>
            </a:r>
          </a:p>
          <a:p>
            <a:pPr marL="342900" indent="-342900"/>
            <a:r>
              <a:rPr lang="en-GB" sz="2000" dirty="0"/>
              <a:t> k not symmetric</a:t>
            </a:r>
          </a:p>
          <a:p>
            <a:pPr marL="342900" indent="-342900"/>
            <a:r>
              <a:rPr lang="en-GB" sz="2000" dirty="0"/>
              <a:t>Coarse mesh</a:t>
            </a:r>
          </a:p>
          <a:p>
            <a:pPr marL="0" indent="0">
              <a:buFont typeface="Corbel" pitchFamily="34" charset="0"/>
              <a:buNone/>
            </a:pPr>
            <a:endParaRPr lang="en-GB" sz="2000" dirty="0"/>
          </a:p>
          <a:p>
            <a:pPr marL="0" indent="0">
              <a:buFont typeface="Corbel" pitchFamily="34" charset="0"/>
              <a:buNone/>
            </a:pPr>
            <a:endParaRPr lang="en-GB" sz="2000" dirty="0"/>
          </a:p>
          <a:p>
            <a:pPr marL="0" indent="0">
              <a:buFont typeface="Corbel" pitchFamily="34" charset="0"/>
              <a:buNone/>
            </a:pPr>
            <a:endParaRPr lang="en-GB" sz="2000" dirty="0"/>
          </a:p>
          <a:p>
            <a:pPr marL="0" indent="0">
              <a:buFont typeface="Corbel" pitchFamily="34" charset="0"/>
              <a:buNone/>
            </a:pPr>
            <a:endParaRPr lang="en-GB" sz="2000" dirty="0"/>
          </a:p>
          <a:p>
            <a:endParaRPr lang="en-GB" sz="2000" dirty="0"/>
          </a:p>
        </p:txBody>
      </p:sp>
    </p:spTree>
    <p:extLst>
      <p:ext uri="{BB962C8B-B14F-4D97-AF65-F5344CB8AC3E}">
        <p14:creationId xmlns:p14="http://schemas.microsoft.com/office/powerpoint/2010/main" val="35392073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90508-0B31-40B3-8964-3317A18B1A32}"/>
              </a:ext>
            </a:extLst>
          </p:cNvPr>
          <p:cNvSpPr>
            <a:spLocks noGrp="1"/>
          </p:cNvSpPr>
          <p:nvPr>
            <p:ph type="title"/>
          </p:nvPr>
        </p:nvSpPr>
        <p:spPr/>
        <p:txBody>
          <a:bodyPr/>
          <a:lstStyle/>
          <a:p>
            <a:r>
              <a:rPr lang="en-GB" dirty="0"/>
              <a:t>Discussion of Stress Concentration </a:t>
            </a:r>
            <a:endParaRPr lang="en-DE" dirty="0"/>
          </a:p>
        </p:txBody>
      </p:sp>
      <p:pic>
        <p:nvPicPr>
          <p:cNvPr id="13" name="Content Placeholder 12" descr="Graphical user interface&#10;&#10;Description automatically generated">
            <a:extLst>
              <a:ext uri="{FF2B5EF4-FFF2-40B4-BE49-F238E27FC236}">
                <a16:creationId xmlns:a16="http://schemas.microsoft.com/office/drawing/2014/main" id="{E40DE4FB-3468-487A-A975-B12833D6FE9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14100" y="1447411"/>
            <a:ext cx="11096900" cy="3963178"/>
          </a:xfrm>
        </p:spPr>
      </p:pic>
      <p:sp>
        <p:nvSpPr>
          <p:cNvPr id="3" name="Slide Number Placeholder 2">
            <a:extLst>
              <a:ext uri="{FF2B5EF4-FFF2-40B4-BE49-F238E27FC236}">
                <a16:creationId xmlns:a16="http://schemas.microsoft.com/office/drawing/2014/main" id="{D206E226-C18F-476F-8E55-85491F977C6F}"/>
              </a:ext>
            </a:extLst>
          </p:cNvPr>
          <p:cNvSpPr>
            <a:spLocks noGrp="1"/>
          </p:cNvSpPr>
          <p:nvPr>
            <p:ph type="sldNum" sz="quarter" idx="12"/>
          </p:nvPr>
        </p:nvSpPr>
        <p:spPr/>
        <p:txBody>
          <a:bodyPr/>
          <a:lstStyle/>
          <a:p>
            <a:fld id="{DFDF98CC-160E-494C-8C3C-8CDC5FA257DE}" type="slidenum">
              <a:rPr lang="en-US" smtClean="0"/>
              <a:t>26</a:t>
            </a:fld>
            <a:endParaRPr lang="en-US"/>
          </a:p>
        </p:txBody>
      </p:sp>
    </p:spTree>
    <p:extLst>
      <p:ext uri="{BB962C8B-B14F-4D97-AF65-F5344CB8AC3E}">
        <p14:creationId xmlns:p14="http://schemas.microsoft.com/office/powerpoint/2010/main" val="41798659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1993A-FC35-4390-BCA2-7CE7143ACD48}"/>
              </a:ext>
            </a:extLst>
          </p:cNvPr>
          <p:cNvSpPr>
            <a:spLocks noGrp="1"/>
          </p:cNvSpPr>
          <p:nvPr>
            <p:ph type="title"/>
          </p:nvPr>
        </p:nvSpPr>
        <p:spPr/>
        <p:txBody>
          <a:bodyPr/>
          <a:lstStyle/>
          <a:p>
            <a:pPr algn="ctr"/>
            <a:r>
              <a:rPr lang="en-GB" dirty="0"/>
              <a:t>Mesh density n = 10</a:t>
            </a:r>
            <a:endParaRPr lang="en-DE" dirty="0"/>
          </a:p>
        </p:txBody>
      </p:sp>
      <p:pic>
        <p:nvPicPr>
          <p:cNvPr id="5" name="Content Placeholder 4" descr="Chart, line chart&#10;&#10;Description automatically generated">
            <a:extLst>
              <a:ext uri="{FF2B5EF4-FFF2-40B4-BE49-F238E27FC236}">
                <a16:creationId xmlns:a16="http://schemas.microsoft.com/office/drawing/2014/main" id="{ACDB5D7F-B4DC-49D5-9548-AFF25402DA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67000" y="1666805"/>
            <a:ext cx="6391065" cy="4581595"/>
          </a:xfrm>
        </p:spPr>
      </p:pic>
      <p:sp>
        <p:nvSpPr>
          <p:cNvPr id="6" name="Slide Number Placeholder 5">
            <a:extLst>
              <a:ext uri="{FF2B5EF4-FFF2-40B4-BE49-F238E27FC236}">
                <a16:creationId xmlns:a16="http://schemas.microsoft.com/office/drawing/2014/main" id="{75B40AB5-EC20-4F9B-A97E-7E26B24D840E}"/>
              </a:ext>
            </a:extLst>
          </p:cNvPr>
          <p:cNvSpPr>
            <a:spLocks noGrp="1"/>
          </p:cNvSpPr>
          <p:nvPr>
            <p:ph type="sldNum" sz="quarter" idx="12"/>
          </p:nvPr>
        </p:nvSpPr>
        <p:spPr/>
        <p:txBody>
          <a:bodyPr/>
          <a:lstStyle/>
          <a:p>
            <a:fld id="{DFDF98CC-160E-494C-8C3C-8CDC5FA257DE}" type="slidenum">
              <a:rPr lang="en-US" smtClean="0"/>
              <a:t>27</a:t>
            </a:fld>
            <a:endParaRPr lang="en-US"/>
          </a:p>
        </p:txBody>
      </p:sp>
    </p:spTree>
    <p:extLst>
      <p:ext uri="{BB962C8B-B14F-4D97-AF65-F5344CB8AC3E}">
        <p14:creationId xmlns:p14="http://schemas.microsoft.com/office/powerpoint/2010/main" val="2847109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8A5362-EC3B-4BE3-804B-E6B289AF8A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1D37744E-F5F6-4ED5-9F5F-21183A8FE7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DD9D7C55-D0C1-4B48-ADC5-A9E322B196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BCB6D3E-2815-49BC-A13F-4EFD175096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2100" cy="6377939"/>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useBgFill="1">
        <p:nvSpPr>
          <p:cNvPr id="19" name="Rectangle 18">
            <a:extLst>
              <a:ext uri="{FF2B5EF4-FFF2-40B4-BE49-F238E27FC236}">
                <a16:creationId xmlns:a16="http://schemas.microsoft.com/office/drawing/2014/main" id="{C77A9593-26A9-4234-8351-9339ABF913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944" y="246887"/>
            <a:ext cx="4397755" cy="6377939"/>
          </a:xfrm>
          <a:prstGeom prst="rect">
            <a:avLst/>
          </a:prstGeom>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21" name="Straight Connector 20">
            <a:extLst>
              <a:ext uri="{FF2B5EF4-FFF2-40B4-BE49-F238E27FC236}">
                <a16:creationId xmlns:a16="http://schemas.microsoft.com/office/drawing/2014/main" id="{6E1AD3BD-190E-448E-9100-7E7AAB9BB9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70284" y="4405863"/>
            <a:ext cx="2763075"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723AC0F-348F-4B67-BAC9-F3049BD20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6888"/>
            <a:ext cx="11724640" cy="6377939"/>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7DF418C-A637-4D23-B37C-E9C02552B96A}"/>
              </a:ext>
            </a:extLst>
          </p:cNvPr>
          <p:cNvSpPr>
            <a:spLocks noGrp="1"/>
          </p:cNvSpPr>
          <p:nvPr>
            <p:ph type="title"/>
          </p:nvPr>
        </p:nvSpPr>
        <p:spPr>
          <a:xfrm>
            <a:off x="8195138" y="857675"/>
            <a:ext cx="3113366" cy="3622844"/>
          </a:xfrm>
        </p:spPr>
        <p:txBody>
          <a:bodyPr vert="horz" lIns="91440" tIns="45720" rIns="91440" bIns="45720" rtlCol="0" anchor="b">
            <a:normAutofit/>
          </a:bodyPr>
          <a:lstStyle/>
          <a:p>
            <a:pPr algn="ctr">
              <a:lnSpc>
                <a:spcPct val="85000"/>
              </a:lnSpc>
            </a:pPr>
            <a:r>
              <a:rPr lang="en-US" sz="3000" b="1" cap="all">
                <a:solidFill>
                  <a:srgbClr val="FFFFFF"/>
                </a:solidFill>
              </a:rPr>
              <a:t>CONVERGENCE STUDY</a:t>
            </a:r>
          </a:p>
        </p:txBody>
      </p:sp>
      <p:sp>
        <p:nvSpPr>
          <p:cNvPr id="4" name="Slide Number Placeholder 3">
            <a:extLst>
              <a:ext uri="{FF2B5EF4-FFF2-40B4-BE49-F238E27FC236}">
                <a16:creationId xmlns:a16="http://schemas.microsoft.com/office/drawing/2014/main" id="{2F316D0B-81B4-4126-9F33-4146E462B995}"/>
              </a:ext>
            </a:extLst>
          </p:cNvPr>
          <p:cNvSpPr>
            <a:spLocks noGrp="1"/>
          </p:cNvSpPr>
          <p:nvPr>
            <p:ph type="sldNum" sz="quarter" idx="12"/>
          </p:nvPr>
        </p:nvSpPr>
        <p:spPr>
          <a:xfrm>
            <a:off x="10510980" y="6223828"/>
            <a:ext cx="797523" cy="365125"/>
          </a:xfrm>
        </p:spPr>
        <p:txBody>
          <a:bodyPr vert="horz" lIns="91440" tIns="45720" rIns="91440" bIns="45720" rtlCol="0" anchor="ctr">
            <a:normAutofit/>
          </a:bodyPr>
          <a:lstStyle/>
          <a:p>
            <a:pPr defTabSz="914400">
              <a:spcAft>
                <a:spcPts val="600"/>
              </a:spcAft>
            </a:pPr>
            <a:fld id="{DFDF98CC-160E-494C-8C3C-8CDC5FA257DE}" type="slidenum">
              <a:rPr lang="en-US" smtClean="0">
                <a:solidFill>
                  <a:srgbClr val="FFFFFF"/>
                </a:solidFill>
              </a:rPr>
              <a:pPr defTabSz="914400">
                <a:spcAft>
                  <a:spcPts val="600"/>
                </a:spcAft>
              </a:pPr>
              <a:t>28</a:t>
            </a:fld>
            <a:endParaRPr lang="en-US">
              <a:solidFill>
                <a:srgbClr val="FFFFFF"/>
              </a:solidFill>
            </a:endParaRPr>
          </a:p>
        </p:txBody>
      </p:sp>
      <p:pic>
        <p:nvPicPr>
          <p:cNvPr id="10" name="Content Placeholder 9" descr="Chart, line chart&#10;&#10;Description automatically generated">
            <a:extLst>
              <a:ext uri="{FF2B5EF4-FFF2-40B4-BE49-F238E27FC236}">
                <a16:creationId xmlns:a16="http://schemas.microsoft.com/office/drawing/2014/main" id="{4D7D5063-8845-4784-A8FC-199235C43C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6134" y="1071094"/>
            <a:ext cx="6324615" cy="4715811"/>
          </a:xfrm>
        </p:spPr>
      </p:pic>
    </p:spTree>
    <p:extLst>
      <p:ext uri="{BB962C8B-B14F-4D97-AF65-F5344CB8AC3E}">
        <p14:creationId xmlns:p14="http://schemas.microsoft.com/office/powerpoint/2010/main" val="25356125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4" name="Rectangle 18">
            <a:extLst>
              <a:ext uri="{FF2B5EF4-FFF2-40B4-BE49-F238E27FC236}">
                <a16:creationId xmlns:a16="http://schemas.microsoft.com/office/drawing/2014/main" id="{6C0DD7BF-8F3D-4D34-A37A-85563D3D62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45" name="Rectangle 20">
            <a:extLst>
              <a:ext uri="{FF2B5EF4-FFF2-40B4-BE49-F238E27FC236}">
                <a16:creationId xmlns:a16="http://schemas.microsoft.com/office/drawing/2014/main" id="{A82C64D9-D855-4343-BB40-3E465EFFA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46" name="Straight Connector 22">
            <a:extLst>
              <a:ext uri="{FF2B5EF4-FFF2-40B4-BE49-F238E27FC236}">
                <a16:creationId xmlns:a16="http://schemas.microsoft.com/office/drawing/2014/main" id="{106D061A-80BB-4A08-8350-176FFFDCC3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47" name="Straight Connector 24">
            <a:extLst>
              <a:ext uri="{FF2B5EF4-FFF2-40B4-BE49-F238E27FC236}">
                <a16:creationId xmlns:a16="http://schemas.microsoft.com/office/drawing/2014/main" id="{A3E92BB3-3613-4DC5-97E0-299B04C46A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5462458"/>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6B90508-0B31-40B3-8964-3317A18B1A32}"/>
              </a:ext>
            </a:extLst>
          </p:cNvPr>
          <p:cNvSpPr>
            <a:spLocks noGrp="1"/>
          </p:cNvSpPr>
          <p:nvPr>
            <p:ph type="title"/>
          </p:nvPr>
        </p:nvSpPr>
        <p:spPr>
          <a:xfrm>
            <a:off x="1109980" y="4374982"/>
            <a:ext cx="9966960" cy="1325880"/>
          </a:xfrm>
        </p:spPr>
        <p:txBody>
          <a:bodyPr vert="horz" lIns="91440" tIns="45720" rIns="91440" bIns="45720" rtlCol="0" anchor="b">
            <a:normAutofit/>
          </a:bodyPr>
          <a:lstStyle/>
          <a:p>
            <a:pPr algn="ctr">
              <a:lnSpc>
                <a:spcPct val="85000"/>
              </a:lnSpc>
            </a:pPr>
            <a:r>
              <a:rPr lang="en-US" sz="6600" b="1" cap="all" dirty="0">
                <a:solidFill>
                  <a:srgbClr val="FFFFFF"/>
                </a:solidFill>
              </a:rPr>
              <a:t>A = 0.2</a:t>
            </a:r>
          </a:p>
        </p:txBody>
      </p:sp>
      <p:pic>
        <p:nvPicPr>
          <p:cNvPr id="13" name="Content Placeholder 12" descr="Graphical user interface&#10;&#10;Description automatically generated">
            <a:extLst>
              <a:ext uri="{FF2B5EF4-FFF2-40B4-BE49-F238E27FC236}">
                <a16:creationId xmlns:a16="http://schemas.microsoft.com/office/drawing/2014/main" id="{E40DE4FB-3468-487A-A975-B12833D6FE9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6142" r="1" b="3897"/>
          <a:stretch/>
        </p:blipFill>
        <p:spPr>
          <a:xfrm>
            <a:off x="243840" y="256539"/>
            <a:ext cx="11704320" cy="4118443"/>
          </a:xfrm>
          <a:prstGeom prst="rect">
            <a:avLst/>
          </a:prstGeom>
        </p:spPr>
      </p:pic>
      <p:sp>
        <p:nvSpPr>
          <p:cNvPr id="14" name="Slide Number Placeholder 13">
            <a:extLst>
              <a:ext uri="{FF2B5EF4-FFF2-40B4-BE49-F238E27FC236}">
                <a16:creationId xmlns:a16="http://schemas.microsoft.com/office/drawing/2014/main" id="{E12BB31C-B5E7-4C1A-B175-09593D4648E3}"/>
              </a:ext>
            </a:extLst>
          </p:cNvPr>
          <p:cNvSpPr>
            <a:spLocks noGrp="1"/>
          </p:cNvSpPr>
          <p:nvPr>
            <p:ph type="sldNum" sz="quarter" idx="12"/>
          </p:nvPr>
        </p:nvSpPr>
        <p:spPr>
          <a:xfrm>
            <a:off x="9329530" y="6223828"/>
            <a:ext cx="1706217" cy="365125"/>
          </a:xfrm>
        </p:spPr>
        <p:txBody>
          <a:bodyPr vert="horz" lIns="91440" tIns="45720" rIns="91440" bIns="45720" rtlCol="0" anchor="ctr">
            <a:normAutofit/>
          </a:bodyPr>
          <a:lstStyle/>
          <a:p>
            <a:pPr defTabSz="914400">
              <a:spcAft>
                <a:spcPts val="600"/>
              </a:spcAft>
            </a:pPr>
            <a:fld id="{DFDF98CC-160E-494C-8C3C-8CDC5FA257DE}" type="slidenum">
              <a:rPr lang="en-US" smtClean="0">
                <a:solidFill>
                  <a:srgbClr val="FFFFFF"/>
                </a:solidFill>
              </a:rPr>
              <a:pPr defTabSz="914400">
                <a:spcAft>
                  <a:spcPts val="600"/>
                </a:spcAft>
              </a:pPr>
              <a:t>29</a:t>
            </a:fld>
            <a:endParaRPr lang="en-US">
              <a:solidFill>
                <a:srgbClr val="FFFFFF"/>
              </a:solidFill>
            </a:endParaRPr>
          </a:p>
        </p:txBody>
      </p:sp>
    </p:spTree>
    <p:extLst>
      <p:ext uri="{BB962C8B-B14F-4D97-AF65-F5344CB8AC3E}">
        <p14:creationId xmlns:p14="http://schemas.microsoft.com/office/powerpoint/2010/main" val="2768980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19942-A5E1-48FE-93BC-A3F6DFA1E658}"/>
              </a:ext>
            </a:extLst>
          </p:cNvPr>
          <p:cNvSpPr>
            <a:spLocks noGrp="1"/>
          </p:cNvSpPr>
          <p:nvPr>
            <p:ph type="title"/>
          </p:nvPr>
        </p:nvSpPr>
        <p:spPr>
          <a:xfrm>
            <a:off x="643470" y="767822"/>
            <a:ext cx="3418659" cy="5583148"/>
          </a:xfrm>
        </p:spPr>
        <p:txBody>
          <a:bodyPr anchor="ctr">
            <a:normAutofit/>
          </a:bodyPr>
          <a:lstStyle/>
          <a:p>
            <a:r>
              <a:rPr lang="en-GB" sz="3000" dirty="0">
                <a:effectLst/>
                <a:latin typeface="Calibri" panose="020F0502020204030204" pitchFamily="34" charset="0"/>
                <a:ea typeface="Calibri" panose="020F0502020204030204" pitchFamily="34" charset="0"/>
                <a:cs typeface="Times New Roman" panose="02020603050405020304" pitchFamily="18" charset="0"/>
              </a:rPr>
              <a:t>We have two cases for this model and for both cases we have some conditions. For the first case a steady-state analysis must be made. As for the second case, a transient analysis must be performed.</a:t>
            </a:r>
            <a:br>
              <a:rPr lang="en-DE" sz="3000" dirty="0">
                <a:effectLst/>
                <a:latin typeface="Calibri" panose="020F0502020204030204" pitchFamily="34" charset="0"/>
                <a:ea typeface="Calibri" panose="020F0502020204030204" pitchFamily="34" charset="0"/>
                <a:cs typeface="Times New Roman" panose="02020603050405020304" pitchFamily="18" charset="0"/>
              </a:rPr>
            </a:br>
            <a:endParaRPr lang="en-DE" sz="3000" dirty="0"/>
          </a:p>
        </p:txBody>
      </p:sp>
      <p:graphicFrame>
        <p:nvGraphicFramePr>
          <p:cNvPr id="5" name="Content Placeholder 2">
            <a:extLst>
              <a:ext uri="{FF2B5EF4-FFF2-40B4-BE49-F238E27FC236}">
                <a16:creationId xmlns:a16="http://schemas.microsoft.com/office/drawing/2014/main" id="{EE00FA4A-23FB-6D0B-A583-05F516F69599}"/>
              </a:ext>
            </a:extLst>
          </p:cNvPr>
          <p:cNvGraphicFramePr>
            <a:graphicFrameLocks noGrp="1"/>
          </p:cNvGraphicFramePr>
          <p:nvPr>
            <p:ph idx="1"/>
            <p:extLst>
              <p:ext uri="{D42A27DB-BD31-4B8C-83A1-F6EECF244321}">
                <p14:modId xmlns:p14="http://schemas.microsoft.com/office/powerpoint/2010/main" val="466460256"/>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0152B068-A088-4AFD-929A-1881712F19C6}"/>
              </a:ext>
            </a:extLst>
          </p:cNvPr>
          <p:cNvSpPr>
            <a:spLocks noGrp="1"/>
          </p:cNvSpPr>
          <p:nvPr>
            <p:ph type="sldNum" sz="quarter" idx="12"/>
          </p:nvPr>
        </p:nvSpPr>
        <p:spPr/>
        <p:txBody>
          <a:bodyPr>
            <a:normAutofit/>
          </a:bodyPr>
          <a:lstStyle/>
          <a:p>
            <a:pPr>
              <a:spcAft>
                <a:spcPts val="600"/>
              </a:spcAft>
            </a:pPr>
            <a:fld id="{DFDF98CC-160E-494C-8C3C-8CDC5FA257DE}" type="slidenum">
              <a:rPr lang="en-US" smtClean="0"/>
              <a:pPr>
                <a:spcAft>
                  <a:spcPts val="600"/>
                </a:spcAft>
              </a:pPr>
              <a:t>3</a:t>
            </a:fld>
            <a:endParaRPr lang="en-US"/>
          </a:p>
        </p:txBody>
      </p:sp>
    </p:spTree>
    <p:extLst>
      <p:ext uri="{BB962C8B-B14F-4D97-AF65-F5344CB8AC3E}">
        <p14:creationId xmlns:p14="http://schemas.microsoft.com/office/powerpoint/2010/main" val="10442874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1AD2C-BC61-496B-B2B5-071E64C82D08}"/>
              </a:ext>
            </a:extLst>
          </p:cNvPr>
          <p:cNvSpPr>
            <a:spLocks noGrp="1"/>
          </p:cNvSpPr>
          <p:nvPr>
            <p:ph type="title"/>
          </p:nvPr>
        </p:nvSpPr>
        <p:spPr/>
        <p:txBody>
          <a:bodyPr/>
          <a:lstStyle/>
          <a:p>
            <a:r>
              <a:rPr lang="en-GB" dirty="0"/>
              <a:t>Results for dynamic analysis:</a:t>
            </a:r>
            <a:endParaRPr lang="en-DE" dirty="0"/>
          </a:p>
        </p:txBody>
      </p:sp>
      <p:pic>
        <p:nvPicPr>
          <p:cNvPr id="5" name="Content Placeholder 4" descr="A screenshot of a computer&#10;&#10;Description automatically generated with medium confidence">
            <a:extLst>
              <a:ext uri="{FF2B5EF4-FFF2-40B4-BE49-F238E27FC236}">
                <a16:creationId xmlns:a16="http://schemas.microsoft.com/office/drawing/2014/main" id="{0AD2F94D-C14A-4656-B813-6C4B6311457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511428"/>
            <a:ext cx="11044458" cy="3847153"/>
          </a:xfrm>
        </p:spPr>
      </p:pic>
      <p:sp>
        <p:nvSpPr>
          <p:cNvPr id="8" name="Slide Number Placeholder 7">
            <a:extLst>
              <a:ext uri="{FF2B5EF4-FFF2-40B4-BE49-F238E27FC236}">
                <a16:creationId xmlns:a16="http://schemas.microsoft.com/office/drawing/2014/main" id="{AA8D580C-F17E-41F8-B47A-22B2B8F344E5}"/>
              </a:ext>
            </a:extLst>
          </p:cNvPr>
          <p:cNvSpPr>
            <a:spLocks noGrp="1"/>
          </p:cNvSpPr>
          <p:nvPr>
            <p:ph type="sldNum" sz="quarter" idx="12"/>
          </p:nvPr>
        </p:nvSpPr>
        <p:spPr/>
        <p:txBody>
          <a:bodyPr/>
          <a:lstStyle/>
          <a:p>
            <a:fld id="{DFDF98CC-160E-494C-8C3C-8CDC5FA257DE}" type="slidenum">
              <a:rPr lang="en-US" smtClean="0"/>
              <a:t>30</a:t>
            </a:fld>
            <a:endParaRPr lang="en-US"/>
          </a:p>
        </p:txBody>
      </p:sp>
      <p:sp>
        <p:nvSpPr>
          <p:cNvPr id="7" name="TextBox 6">
            <a:extLst>
              <a:ext uri="{FF2B5EF4-FFF2-40B4-BE49-F238E27FC236}">
                <a16:creationId xmlns:a16="http://schemas.microsoft.com/office/drawing/2014/main" id="{68A85605-8DA8-4183-BBA9-380D4BDED2B4}"/>
              </a:ext>
            </a:extLst>
          </p:cNvPr>
          <p:cNvSpPr txBox="1"/>
          <p:nvPr/>
        </p:nvSpPr>
        <p:spPr>
          <a:xfrm>
            <a:off x="1095254" y="5901501"/>
            <a:ext cx="10530349" cy="369332"/>
          </a:xfrm>
          <a:prstGeom prst="rect">
            <a:avLst/>
          </a:prstGeom>
          <a:noFill/>
        </p:spPr>
        <p:txBody>
          <a:bodyPr wrap="square">
            <a:spAutoFit/>
          </a:bodyPr>
          <a:lstStyle/>
          <a:p>
            <a:r>
              <a:rPr lang="en-GB" dirty="0"/>
              <a:t>At ‘current time’ = 36000 s (10H) the von misses stress in the material is more than critical stress (3*10^5 MPa)</a:t>
            </a:r>
            <a:endParaRPr lang="en-DE" dirty="0"/>
          </a:p>
        </p:txBody>
      </p:sp>
    </p:spTree>
    <p:extLst>
      <p:ext uri="{BB962C8B-B14F-4D97-AF65-F5344CB8AC3E}">
        <p14:creationId xmlns:p14="http://schemas.microsoft.com/office/powerpoint/2010/main" val="27952454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6" name="Picture 5" descr="Aerial view of a highway near the ocean">
            <a:extLst>
              <a:ext uri="{FF2B5EF4-FFF2-40B4-BE49-F238E27FC236}">
                <a16:creationId xmlns:a16="http://schemas.microsoft.com/office/drawing/2014/main" id="{8E0BDF23-45B3-6B50-4946-41CC499B1767}"/>
              </a:ext>
            </a:extLst>
          </p:cNvPr>
          <p:cNvPicPr>
            <a:picLocks noChangeAspect="1"/>
          </p:cNvPicPr>
          <p:nvPr/>
        </p:nvPicPr>
        <p:blipFill rotWithShape="1">
          <a:blip r:embed="rId2">
            <a:duotone>
              <a:schemeClr val="accent1">
                <a:shade val="45000"/>
                <a:satMod val="135000"/>
              </a:schemeClr>
              <a:prstClr val="white"/>
            </a:duotone>
            <a:alphaModFix amt="60000"/>
          </a:blip>
          <a:srcRect t="11833" b="13167"/>
          <a:stretch/>
        </p:blipFill>
        <p:spPr>
          <a:xfrm>
            <a:off x="20" y="-1"/>
            <a:ext cx="12191980" cy="6858001"/>
          </a:xfrm>
          <a:prstGeom prst="rect">
            <a:avLst/>
          </a:prstGeom>
        </p:spPr>
      </p:pic>
      <p:sp>
        <p:nvSpPr>
          <p:cNvPr id="2" name="Title 1">
            <a:extLst>
              <a:ext uri="{FF2B5EF4-FFF2-40B4-BE49-F238E27FC236}">
                <a16:creationId xmlns:a16="http://schemas.microsoft.com/office/drawing/2014/main" id="{5D037BF2-E709-4834-AD01-E200D4C6E913}"/>
              </a:ext>
            </a:extLst>
          </p:cNvPr>
          <p:cNvSpPr>
            <a:spLocks noGrp="1"/>
          </p:cNvSpPr>
          <p:nvPr>
            <p:ph type="title"/>
          </p:nvPr>
        </p:nvSpPr>
        <p:spPr>
          <a:xfrm>
            <a:off x="1109980" y="882376"/>
            <a:ext cx="9966960" cy="2926080"/>
          </a:xfrm>
        </p:spPr>
        <p:txBody>
          <a:bodyPr vert="horz" lIns="91440" tIns="45720" rIns="91440" bIns="45720" rtlCol="0" anchor="b">
            <a:normAutofit/>
          </a:bodyPr>
          <a:lstStyle/>
          <a:p>
            <a:pPr algn="ctr">
              <a:lnSpc>
                <a:spcPct val="85000"/>
              </a:lnSpc>
            </a:pPr>
            <a:r>
              <a:rPr lang="en-US" sz="7200" b="1" cap="all">
                <a:solidFill>
                  <a:srgbClr val="FFFFFF"/>
                </a:solidFill>
              </a:rPr>
              <a:t>THANK YOU</a:t>
            </a:r>
          </a:p>
        </p:txBody>
      </p:sp>
      <p:sp>
        <p:nvSpPr>
          <p:cNvPr id="4" name="Slide Number Placeholder 3">
            <a:extLst>
              <a:ext uri="{FF2B5EF4-FFF2-40B4-BE49-F238E27FC236}">
                <a16:creationId xmlns:a16="http://schemas.microsoft.com/office/drawing/2014/main" id="{752E4B14-6699-43C2-B0BF-629B42800DA3}"/>
              </a:ext>
            </a:extLst>
          </p:cNvPr>
          <p:cNvSpPr>
            <a:spLocks noGrp="1"/>
          </p:cNvSpPr>
          <p:nvPr>
            <p:ph type="sldNum" sz="quarter" idx="12"/>
          </p:nvPr>
        </p:nvSpPr>
        <p:spPr/>
        <p:txBody>
          <a:bodyPr vert="horz" lIns="91440" tIns="45720" rIns="91440" bIns="45720" rtlCol="0" anchor="ctr">
            <a:normAutofit/>
          </a:bodyPr>
          <a:lstStyle/>
          <a:p>
            <a:pPr defTabSz="914400">
              <a:spcAft>
                <a:spcPts val="600"/>
              </a:spcAft>
            </a:pPr>
            <a:fld id="{DFDF98CC-160E-494C-8C3C-8CDC5FA257DE}" type="slidenum">
              <a:rPr lang="en-US" smtClean="0">
                <a:solidFill>
                  <a:srgbClr val="FFFFFF"/>
                </a:solidFill>
              </a:rPr>
              <a:pPr defTabSz="914400">
                <a:spcAft>
                  <a:spcPts val="600"/>
                </a:spcAft>
              </a:pPr>
              <a:t>31</a:t>
            </a:fld>
            <a:endParaRPr lang="en-US">
              <a:solidFill>
                <a:srgbClr val="FFFFFF"/>
              </a:solidFill>
            </a:endParaRPr>
          </a:p>
        </p:txBody>
      </p:sp>
    </p:spTree>
    <p:extLst>
      <p:ext uri="{BB962C8B-B14F-4D97-AF65-F5344CB8AC3E}">
        <p14:creationId xmlns:p14="http://schemas.microsoft.com/office/powerpoint/2010/main" val="1952263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CDADA-B820-4B6D-80F1-9CFA7F1B8613}"/>
              </a:ext>
            </a:extLst>
          </p:cNvPr>
          <p:cNvSpPr>
            <a:spLocks noGrp="1"/>
          </p:cNvSpPr>
          <p:nvPr>
            <p:ph type="title"/>
          </p:nvPr>
        </p:nvSpPr>
        <p:spPr>
          <a:xfrm>
            <a:off x="1159933" y="995318"/>
            <a:ext cx="9872134" cy="1193968"/>
          </a:xfrm>
          <a:solidFill>
            <a:srgbClr val="FFFFFF"/>
          </a:solidFill>
          <a:ln w="38100">
            <a:solidFill>
              <a:srgbClr val="7F7F7F"/>
            </a:solidFill>
            <a:miter lim="800000"/>
          </a:ln>
        </p:spPr>
        <p:txBody>
          <a:bodyPr vert="horz" lIns="91440" tIns="45720" rIns="91440" bIns="45720" rtlCol="0" anchor="ctr">
            <a:normAutofit/>
          </a:bodyPr>
          <a:lstStyle/>
          <a:p>
            <a:pPr algn="ctr"/>
            <a:r>
              <a:rPr lang="en-US" sz="2500" kern="1200">
                <a:solidFill>
                  <a:srgbClr val="3F3F3F"/>
                </a:solidFill>
                <a:effectLst/>
                <a:latin typeface="+mj-lt"/>
                <a:ea typeface="+mj-ea"/>
                <a:cs typeface="+mj-cs"/>
              </a:rPr>
              <a:t>To solve both cases, we need to perform a finite element analysis. For that, we need balance of momentum and balance of energy. </a:t>
            </a:r>
            <a:br>
              <a:rPr lang="en-US" sz="2500" kern="1200">
                <a:solidFill>
                  <a:srgbClr val="3F3F3F"/>
                </a:solidFill>
                <a:effectLst/>
                <a:latin typeface="+mj-lt"/>
                <a:ea typeface="+mj-ea"/>
                <a:cs typeface="+mj-cs"/>
              </a:rPr>
            </a:br>
            <a:endParaRPr lang="en-US" sz="2500" kern="1200">
              <a:solidFill>
                <a:srgbClr val="3F3F3F"/>
              </a:solidFill>
              <a:latin typeface="+mj-lt"/>
              <a:ea typeface="+mj-ea"/>
              <a:cs typeface="+mj-cs"/>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1B1383D-E8BB-4C2E-B585-004C9374CFDA}"/>
                  </a:ext>
                </a:extLst>
              </p:cNvPr>
              <p:cNvSpPr>
                <a:spLocks noGrp="1"/>
              </p:cNvSpPr>
              <p:nvPr>
                <p:ph idx="1"/>
              </p:nvPr>
            </p:nvSpPr>
            <p:spPr>
              <a:xfrm>
                <a:off x="1476915" y="2888250"/>
                <a:ext cx="4297351" cy="2959777"/>
              </a:xfrm>
            </p:spPr>
            <p:txBody>
              <a:bodyPr vert="horz" lIns="91440" tIns="45720" rIns="91440" bIns="45720" rtlCol="0" anchor="t">
                <a:normAutofit/>
              </a:bodyPr>
              <a:lstStyle/>
              <a:p>
                <a:pPr>
                  <a:spcAft>
                    <a:spcPts val="800"/>
                  </a:spcAft>
                </a:pPr>
                <a:r>
                  <a:rPr lang="en-US" sz="2000" dirty="0">
                    <a:solidFill>
                      <a:schemeClr val="tx1"/>
                    </a:solidFill>
                    <a:effectLst/>
                  </a:rPr>
                  <a:t>Strong form of balance of momentum:</a:t>
                </a:r>
              </a:p>
              <a:p>
                <a:pPr>
                  <a:spcAft>
                    <a:spcPts val="800"/>
                  </a:spcAft>
                </a:pPr>
                <a14:m>
                  <m:oMath xmlns:m="http://schemas.openxmlformats.org/officeDocument/2006/math">
                    <m:func>
                      <m:funcPr>
                        <m:ctrlPr>
                          <a:rPr lang="en-US" sz="2000" i="1">
                            <a:solidFill>
                              <a:schemeClr val="tx1"/>
                            </a:solidFill>
                            <a:effectLst/>
                            <a:latin typeface="Cambria Math" panose="02040503050406030204" pitchFamily="18" charset="0"/>
                          </a:rPr>
                        </m:ctrlPr>
                      </m:funcPr>
                      <m:fName>
                        <m:r>
                          <a:rPr lang="en-US" sz="2000" i="1">
                            <a:solidFill>
                              <a:schemeClr val="tx1"/>
                            </a:solidFill>
                            <a:effectLst/>
                            <a:latin typeface="Cambria Math" panose="02040503050406030204" pitchFamily="18" charset="0"/>
                          </a:rPr>
                          <m:t>𝑑𝑖𝑣</m:t>
                        </m:r>
                      </m:fName>
                      <m:e>
                        <m:r>
                          <a:rPr lang="en-US" sz="2000" b="1" i="1">
                            <a:solidFill>
                              <a:schemeClr val="tx1"/>
                            </a:solidFill>
                            <a:effectLst/>
                            <a:latin typeface="Cambria Math" panose="02040503050406030204" pitchFamily="18" charset="0"/>
                          </a:rPr>
                          <m:t>𝝈</m:t>
                        </m:r>
                      </m:e>
                    </m:func>
                    <m:r>
                      <a:rPr lang="en-US" sz="2000" i="1">
                        <a:solidFill>
                          <a:schemeClr val="tx1"/>
                        </a:solidFill>
                        <a:effectLst/>
                        <a:latin typeface="Cambria Math" panose="02040503050406030204" pitchFamily="18" charset="0"/>
                      </a:rPr>
                      <m:t>+</m:t>
                    </m:r>
                    <m:r>
                      <a:rPr lang="en-US" sz="2000" i="1">
                        <a:solidFill>
                          <a:schemeClr val="tx1"/>
                        </a:solidFill>
                        <a:effectLst/>
                        <a:latin typeface="Cambria Math" panose="02040503050406030204" pitchFamily="18" charset="0"/>
                      </a:rPr>
                      <m:t>𝜌</m:t>
                    </m:r>
                    <m:d>
                      <m:dPr>
                        <m:ctrlPr>
                          <a:rPr lang="en-US" sz="2000" i="1">
                            <a:solidFill>
                              <a:schemeClr val="tx1"/>
                            </a:solidFill>
                            <a:effectLst/>
                            <a:latin typeface="Cambria Math" panose="02040503050406030204" pitchFamily="18" charset="0"/>
                          </a:rPr>
                        </m:ctrlPr>
                      </m:dPr>
                      <m:e>
                        <m:r>
                          <a:rPr lang="en-US" sz="2000" b="1" i="1">
                            <a:solidFill>
                              <a:schemeClr val="tx1"/>
                            </a:solidFill>
                            <a:effectLst/>
                            <a:latin typeface="Cambria Math" panose="02040503050406030204" pitchFamily="18" charset="0"/>
                          </a:rPr>
                          <m:t>𝒃</m:t>
                        </m:r>
                        <m:r>
                          <a:rPr lang="en-US" sz="2000" i="1">
                            <a:solidFill>
                              <a:schemeClr val="tx1"/>
                            </a:solidFill>
                            <a:effectLst/>
                            <a:latin typeface="Cambria Math" panose="02040503050406030204" pitchFamily="18" charset="0"/>
                          </a:rPr>
                          <m:t>−</m:t>
                        </m:r>
                        <m:acc>
                          <m:accPr>
                            <m:chr m:val="̈"/>
                            <m:ctrlPr>
                              <a:rPr lang="en-US" sz="2000" b="1" i="1">
                                <a:solidFill>
                                  <a:schemeClr val="tx1"/>
                                </a:solidFill>
                                <a:effectLst/>
                                <a:latin typeface="Cambria Math" panose="02040503050406030204" pitchFamily="18" charset="0"/>
                              </a:rPr>
                            </m:ctrlPr>
                          </m:accPr>
                          <m:e>
                            <m:r>
                              <a:rPr lang="en-US" sz="2000" b="1" i="1">
                                <a:solidFill>
                                  <a:schemeClr val="tx1"/>
                                </a:solidFill>
                                <a:effectLst/>
                                <a:latin typeface="Cambria Math" panose="02040503050406030204" pitchFamily="18" charset="0"/>
                              </a:rPr>
                              <m:t>𝒙</m:t>
                            </m:r>
                          </m:e>
                        </m:acc>
                      </m:e>
                    </m:d>
                    <m:r>
                      <a:rPr lang="en-US" sz="2000" i="1">
                        <a:solidFill>
                          <a:schemeClr val="tx1"/>
                        </a:solidFill>
                        <a:effectLst/>
                        <a:latin typeface="Cambria Math" panose="02040503050406030204" pitchFamily="18" charset="0"/>
                      </a:rPr>
                      <m:t>=</m:t>
                    </m:r>
                    <m:r>
                      <a:rPr lang="en-US" sz="2000" b="1" i="1">
                        <a:solidFill>
                          <a:schemeClr val="tx1"/>
                        </a:solidFill>
                        <a:effectLst/>
                        <a:latin typeface="Cambria Math" panose="02040503050406030204" pitchFamily="18" charset="0"/>
                      </a:rPr>
                      <m:t>𝟎</m:t>
                    </m:r>
                  </m:oMath>
                </a14:m>
                <a:endParaRPr lang="en-US" sz="2000" dirty="0">
                  <a:solidFill>
                    <a:schemeClr val="tx1"/>
                  </a:solidFill>
                  <a:effectLst/>
                </a:endParaRPr>
              </a:p>
              <a:p>
                <a:pPr>
                  <a:spcAft>
                    <a:spcPts val="800"/>
                  </a:spcAft>
                </a:pPr>
                <a:r>
                  <a:rPr lang="en-US" sz="2000" dirty="0">
                    <a:solidFill>
                      <a:schemeClr val="tx1"/>
                    </a:solidFill>
                    <a:effectLst/>
                  </a:rPr>
                  <a:t>Strong form of balance of energy:</a:t>
                </a:r>
              </a:p>
              <a:p>
                <a:pPr>
                  <a:spcAft>
                    <a:spcPts val="800"/>
                  </a:spcAft>
                </a:pPr>
                <a14:m>
                  <m:oMath xmlns:m="http://schemas.openxmlformats.org/officeDocument/2006/math">
                    <m:r>
                      <a:rPr lang="en-US" sz="2000" i="1">
                        <a:solidFill>
                          <a:schemeClr val="tx1"/>
                        </a:solidFill>
                        <a:effectLst/>
                        <a:latin typeface="Cambria Math" panose="02040503050406030204" pitchFamily="18" charset="0"/>
                      </a:rPr>
                      <m:t>𝜌</m:t>
                    </m:r>
                    <m:acc>
                      <m:accPr>
                        <m:chr m:val="̇"/>
                        <m:ctrlPr>
                          <a:rPr lang="en-US" sz="2000" i="1">
                            <a:solidFill>
                              <a:schemeClr val="tx1"/>
                            </a:solidFill>
                            <a:effectLst/>
                            <a:latin typeface="Cambria Math" panose="02040503050406030204" pitchFamily="18" charset="0"/>
                          </a:rPr>
                        </m:ctrlPr>
                      </m:accPr>
                      <m:e>
                        <m:r>
                          <a:rPr lang="en-US" sz="2000" i="1">
                            <a:solidFill>
                              <a:schemeClr val="tx1"/>
                            </a:solidFill>
                            <a:effectLst/>
                            <a:latin typeface="Cambria Math" panose="02040503050406030204" pitchFamily="18" charset="0"/>
                          </a:rPr>
                          <m:t>𝜀</m:t>
                        </m:r>
                      </m:e>
                    </m:acc>
                    <m:r>
                      <a:rPr lang="en-US" sz="2000" i="1">
                        <a:solidFill>
                          <a:schemeClr val="tx1"/>
                        </a:solidFill>
                        <a:effectLst/>
                        <a:latin typeface="Cambria Math" panose="02040503050406030204" pitchFamily="18" charset="0"/>
                      </a:rPr>
                      <m:t>−</m:t>
                    </m:r>
                    <m:r>
                      <a:rPr lang="en-US" sz="2000" b="1" i="1">
                        <a:solidFill>
                          <a:schemeClr val="tx1"/>
                        </a:solidFill>
                        <a:effectLst/>
                        <a:latin typeface="Cambria Math" panose="02040503050406030204" pitchFamily="18" charset="0"/>
                      </a:rPr>
                      <m:t>𝝈</m:t>
                    </m:r>
                    <m:r>
                      <a:rPr lang="en-US" sz="2000" i="1">
                        <a:solidFill>
                          <a:schemeClr val="tx1"/>
                        </a:solidFill>
                        <a:effectLst/>
                        <a:latin typeface="Cambria Math" panose="02040503050406030204" pitchFamily="18" charset="0"/>
                      </a:rPr>
                      <m:t>:</m:t>
                    </m:r>
                    <m:r>
                      <a:rPr lang="en-US" sz="2000" b="1" i="1">
                        <a:solidFill>
                          <a:schemeClr val="tx1"/>
                        </a:solidFill>
                        <a:effectLst/>
                        <a:latin typeface="Cambria Math" panose="02040503050406030204" pitchFamily="18" charset="0"/>
                      </a:rPr>
                      <m:t>𝑫</m:t>
                    </m:r>
                    <m:r>
                      <a:rPr lang="en-US" sz="2000" i="1">
                        <a:solidFill>
                          <a:schemeClr val="tx1"/>
                        </a:solidFill>
                        <a:effectLst/>
                        <a:latin typeface="Cambria Math" panose="02040503050406030204" pitchFamily="18" charset="0"/>
                      </a:rPr>
                      <m:t>−</m:t>
                    </m:r>
                    <m:r>
                      <a:rPr lang="en-US" sz="2000" i="1">
                        <a:solidFill>
                          <a:schemeClr val="tx1"/>
                        </a:solidFill>
                        <a:effectLst/>
                        <a:latin typeface="Cambria Math" panose="02040503050406030204" pitchFamily="18" charset="0"/>
                      </a:rPr>
                      <m:t>𝜌</m:t>
                    </m:r>
                    <m:r>
                      <a:rPr lang="en-US" sz="2000" i="1">
                        <a:solidFill>
                          <a:schemeClr val="tx1"/>
                        </a:solidFill>
                        <a:effectLst/>
                        <a:latin typeface="Cambria Math" panose="02040503050406030204" pitchFamily="18" charset="0"/>
                      </a:rPr>
                      <m:t>𝑟</m:t>
                    </m:r>
                    <m:r>
                      <a:rPr lang="en-US" sz="2000" i="1">
                        <a:solidFill>
                          <a:schemeClr val="tx1"/>
                        </a:solidFill>
                        <a:effectLst/>
                        <a:latin typeface="Cambria Math" panose="02040503050406030204" pitchFamily="18" charset="0"/>
                      </a:rPr>
                      <m:t>+</m:t>
                    </m:r>
                    <m:func>
                      <m:funcPr>
                        <m:ctrlPr>
                          <a:rPr lang="en-US" sz="2000" i="1">
                            <a:solidFill>
                              <a:schemeClr val="tx1"/>
                            </a:solidFill>
                            <a:effectLst/>
                            <a:latin typeface="Cambria Math" panose="02040503050406030204" pitchFamily="18" charset="0"/>
                          </a:rPr>
                        </m:ctrlPr>
                      </m:funcPr>
                      <m:fName>
                        <m:r>
                          <a:rPr lang="en-US" sz="2000" i="1">
                            <a:solidFill>
                              <a:schemeClr val="tx1"/>
                            </a:solidFill>
                            <a:effectLst/>
                            <a:latin typeface="Cambria Math" panose="02040503050406030204" pitchFamily="18" charset="0"/>
                          </a:rPr>
                          <m:t>𝑑𝑖𝑣</m:t>
                        </m:r>
                      </m:fName>
                      <m:e>
                        <m:r>
                          <a:rPr lang="en-US" sz="2000" b="1" i="1">
                            <a:solidFill>
                              <a:schemeClr val="tx1"/>
                            </a:solidFill>
                            <a:effectLst/>
                            <a:latin typeface="Cambria Math" panose="02040503050406030204" pitchFamily="18" charset="0"/>
                          </a:rPr>
                          <m:t>𝒒</m:t>
                        </m:r>
                        <m:r>
                          <a:rPr lang="en-US" sz="2000" i="1">
                            <a:solidFill>
                              <a:schemeClr val="tx1"/>
                            </a:solidFill>
                            <a:effectLst/>
                            <a:latin typeface="Cambria Math" panose="02040503050406030204" pitchFamily="18" charset="0"/>
                          </a:rPr>
                          <m:t>=0</m:t>
                        </m:r>
                      </m:e>
                    </m:func>
                  </m:oMath>
                </a14:m>
                <a:r>
                  <a:rPr lang="en-US" sz="2000" dirty="0">
                    <a:solidFill>
                      <a:schemeClr val="tx1"/>
                    </a:solidFill>
                    <a:effectLst/>
                  </a:rPr>
                  <a:t> </a:t>
                </a:r>
              </a:p>
              <a:p>
                <a:endParaRPr lang="en-US" sz="2000" dirty="0"/>
              </a:p>
            </p:txBody>
          </p:sp>
        </mc:Choice>
        <mc:Fallback>
          <p:sp>
            <p:nvSpPr>
              <p:cNvPr id="3" name="Content Placeholder 2">
                <a:extLst>
                  <a:ext uri="{FF2B5EF4-FFF2-40B4-BE49-F238E27FC236}">
                    <a16:creationId xmlns:a16="http://schemas.microsoft.com/office/drawing/2014/main" id="{81B1383D-E8BB-4C2E-B585-004C9374CFDA}"/>
                  </a:ext>
                </a:extLst>
              </p:cNvPr>
              <p:cNvSpPr>
                <a:spLocks noGrp="1" noRot="1" noChangeAspect="1" noMove="1" noResize="1" noEditPoints="1" noAdjustHandles="1" noChangeArrowheads="1" noChangeShapeType="1" noTextEdit="1"/>
              </p:cNvSpPr>
              <p:nvPr>
                <p:ph idx="1"/>
              </p:nvPr>
            </p:nvSpPr>
            <p:spPr>
              <a:xfrm>
                <a:off x="1476915" y="2888250"/>
                <a:ext cx="4297351" cy="2959777"/>
              </a:xfrm>
              <a:blipFill>
                <a:blip r:embed="rId3"/>
                <a:stretch>
                  <a:fillRect t="-2268"/>
                </a:stretch>
              </a:blipFill>
            </p:spPr>
            <p:txBody>
              <a:bodyPr/>
              <a:lstStyle/>
              <a:p>
                <a:r>
                  <a:rPr lang="en-GB">
                    <a:noFill/>
                  </a:rPr>
                  <a:t> </a:t>
                </a:r>
              </a:p>
            </p:txBody>
          </p:sp>
        </mc:Fallback>
      </mc:AlternateContent>
      <p:sp>
        <p:nvSpPr>
          <p:cNvPr id="6" name="Slide Number Placeholder 5">
            <a:extLst>
              <a:ext uri="{FF2B5EF4-FFF2-40B4-BE49-F238E27FC236}">
                <a16:creationId xmlns:a16="http://schemas.microsoft.com/office/drawing/2014/main" id="{8FB8D093-5596-49EA-BEAF-75E1028C4AE5}"/>
              </a:ext>
            </a:extLst>
          </p:cNvPr>
          <p:cNvSpPr>
            <a:spLocks noGrp="1"/>
          </p:cNvSpPr>
          <p:nvPr>
            <p:ph type="sldNum" sz="quarter" idx="12"/>
          </p:nvPr>
        </p:nvSpPr>
        <p:spPr/>
        <p:txBody>
          <a:bodyPr/>
          <a:lstStyle/>
          <a:p>
            <a:fld id="{DFDF98CC-160E-494C-8C3C-8CDC5FA257DE}" type="slidenum">
              <a:rPr lang="en-US" smtClean="0"/>
              <a:t>4</a:t>
            </a:fld>
            <a:endParaRPr lang="en-US"/>
          </a:p>
        </p:txBody>
      </p:sp>
      <p:sp>
        <p:nvSpPr>
          <p:cNvPr id="4" name="TextBox 3">
            <a:extLst>
              <a:ext uri="{FF2B5EF4-FFF2-40B4-BE49-F238E27FC236}">
                <a16:creationId xmlns:a16="http://schemas.microsoft.com/office/drawing/2014/main" id="{3AD043F4-9E45-4E06-839C-7558886CCE3A}"/>
              </a:ext>
            </a:extLst>
          </p:cNvPr>
          <p:cNvSpPr txBox="1"/>
          <p:nvPr/>
        </p:nvSpPr>
        <p:spPr>
          <a:xfrm>
            <a:off x="6417731" y="2888250"/>
            <a:ext cx="4292594" cy="2057376"/>
          </a:xfrm>
          <a:prstGeom prst="rect">
            <a:avLst/>
          </a:prstGeom>
        </p:spPr>
        <p:txBody>
          <a:bodyPr vert="horz" lIns="91440" tIns="45720" rIns="91440" bIns="45720" rtlCol="0" anchor="t">
            <a:normAutofit lnSpcReduction="10000"/>
          </a:bodyPr>
          <a:lstStyle/>
          <a:p>
            <a:pPr indent="-228600">
              <a:lnSpc>
                <a:spcPct val="90000"/>
              </a:lnSpc>
              <a:spcAft>
                <a:spcPts val="600"/>
              </a:spcAft>
              <a:buFont typeface="Arial" panose="020B0604020202020204" pitchFamily="34" charset="0"/>
              <a:buChar char="•"/>
            </a:pPr>
            <a:r>
              <a:rPr lang="en-US" sz="2000" dirty="0">
                <a:effectLst/>
              </a:rPr>
              <a:t>Since we need both balance laws, we must deal with coupling.  It is important to note that generally coupled problems lead to non-symmetric system matrix which not all solvers can handle. Also, the simulation would be more expensive.</a:t>
            </a:r>
          </a:p>
          <a:p>
            <a:pPr indent="-228600">
              <a:lnSpc>
                <a:spcPct val="90000"/>
              </a:lnSpc>
              <a:spcAft>
                <a:spcPts val="600"/>
              </a:spcAft>
              <a:buFont typeface="Arial" panose="020B0604020202020204" pitchFamily="34" charset="0"/>
              <a:buChar char="•"/>
            </a:pPr>
            <a:endParaRPr lang="en-US" sz="2000" dirty="0"/>
          </a:p>
        </p:txBody>
      </p:sp>
      <p:pic>
        <p:nvPicPr>
          <p:cNvPr id="5" name="Picture 4">
            <a:extLst>
              <a:ext uri="{FF2B5EF4-FFF2-40B4-BE49-F238E27FC236}">
                <a16:creationId xmlns:a16="http://schemas.microsoft.com/office/drawing/2014/main" id="{51360C20-7189-445C-8428-0F9FD48A9EB3}"/>
              </a:ext>
            </a:extLst>
          </p:cNvPr>
          <p:cNvPicPr>
            <a:picLocks noChangeAspect="1"/>
          </p:cNvPicPr>
          <p:nvPr/>
        </p:nvPicPr>
        <p:blipFill>
          <a:blip r:embed="rId4"/>
          <a:stretch>
            <a:fillRect/>
          </a:stretch>
        </p:blipFill>
        <p:spPr>
          <a:xfrm>
            <a:off x="7047658" y="4790872"/>
            <a:ext cx="2352212" cy="1401215"/>
          </a:xfrm>
          <a:prstGeom prst="rect">
            <a:avLst/>
          </a:prstGeom>
        </p:spPr>
      </p:pic>
      <p:cxnSp>
        <p:nvCxnSpPr>
          <p:cNvPr id="7" name="Straight Connector 6">
            <a:extLst>
              <a:ext uri="{FF2B5EF4-FFF2-40B4-BE49-F238E27FC236}">
                <a16:creationId xmlns:a16="http://schemas.microsoft.com/office/drawing/2014/main" id="{10BD84AC-F048-4616-AE94-A9249818874A}"/>
              </a:ext>
            </a:extLst>
          </p:cNvPr>
          <p:cNvCxnSpPr/>
          <p:nvPr/>
        </p:nvCxnSpPr>
        <p:spPr>
          <a:xfrm>
            <a:off x="8902700" y="4881880"/>
            <a:ext cx="0" cy="121920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9B677503-EE30-4CD4-B4DB-252E9F17E6A8}"/>
              </a:ext>
            </a:extLst>
          </p:cNvPr>
          <p:cNvCxnSpPr/>
          <p:nvPr/>
        </p:nvCxnSpPr>
        <p:spPr>
          <a:xfrm>
            <a:off x="8018780" y="5711828"/>
            <a:ext cx="1305560" cy="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BA35A799-FCE0-4DB5-B64A-D7DC22109AB5}"/>
                  </a:ext>
                </a:extLst>
              </p:cNvPr>
              <p:cNvSpPr txBox="1"/>
              <p:nvPr/>
            </p:nvSpPr>
            <p:spPr>
              <a:xfrm>
                <a:off x="8266430" y="5090727"/>
                <a:ext cx="36321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DE" i="1" smtClean="0">
                          <a:solidFill>
                            <a:schemeClr val="tx1"/>
                          </a:solidFill>
                          <a:latin typeface="Cambria Math" panose="02040503050406030204" pitchFamily="18" charset="0"/>
                        </a:rPr>
                        <m:t>𝑢</m:t>
                      </m:r>
                    </m:oMath>
                  </m:oMathPara>
                </a14:m>
                <a:endParaRPr lang="en-DE" dirty="0">
                  <a:solidFill>
                    <a:schemeClr val="tx1"/>
                  </a:solidFill>
                </a:endParaRPr>
              </a:p>
            </p:txBody>
          </p:sp>
        </mc:Choice>
        <mc:Fallback>
          <p:sp>
            <p:nvSpPr>
              <p:cNvPr id="12" name="TextBox 11">
                <a:extLst>
                  <a:ext uri="{FF2B5EF4-FFF2-40B4-BE49-F238E27FC236}">
                    <a16:creationId xmlns:a16="http://schemas.microsoft.com/office/drawing/2014/main" id="{BA35A799-FCE0-4DB5-B64A-D7DC22109AB5}"/>
                  </a:ext>
                </a:extLst>
              </p:cNvPr>
              <p:cNvSpPr txBox="1">
                <a:spLocks noRot="1" noChangeAspect="1" noMove="1" noResize="1" noEditPoints="1" noAdjustHandles="1" noChangeArrowheads="1" noChangeShapeType="1" noTextEdit="1"/>
              </p:cNvSpPr>
              <p:nvPr/>
            </p:nvSpPr>
            <p:spPr>
              <a:xfrm>
                <a:off x="8266430" y="5090727"/>
                <a:ext cx="363218" cy="276999"/>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48BC349D-01B3-45B6-A8F6-80503DFC2CF5}"/>
                  </a:ext>
                </a:extLst>
              </p:cNvPr>
              <p:cNvSpPr txBox="1"/>
              <p:nvPr/>
            </p:nvSpPr>
            <p:spPr>
              <a:xfrm>
                <a:off x="8954433" y="5083921"/>
                <a:ext cx="369907"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DE" i="1" smtClean="0">
                          <a:solidFill>
                            <a:schemeClr val="tx1"/>
                          </a:solidFill>
                          <a:latin typeface="Cambria Math" panose="02040503050406030204" pitchFamily="18" charset="0"/>
                        </a:rPr>
                        <m:t>𝑢</m:t>
                      </m:r>
                      <m:r>
                        <a:rPr lang="en-DE" i="1" smtClean="0">
                          <a:solidFill>
                            <a:schemeClr val="tx1"/>
                          </a:solidFill>
                          <a:latin typeface="Cambria Math" panose="02040503050406030204" pitchFamily="18" charset="0"/>
                        </a:rPr>
                        <m:t>𝜃</m:t>
                      </m:r>
                    </m:oMath>
                  </m:oMathPara>
                </a14:m>
                <a:endParaRPr lang="en-DE" dirty="0">
                  <a:solidFill>
                    <a:schemeClr val="tx1"/>
                  </a:solidFill>
                </a:endParaRPr>
              </a:p>
            </p:txBody>
          </p:sp>
        </mc:Choice>
        <mc:Fallback>
          <p:sp>
            <p:nvSpPr>
              <p:cNvPr id="13" name="TextBox 12">
                <a:extLst>
                  <a:ext uri="{FF2B5EF4-FFF2-40B4-BE49-F238E27FC236}">
                    <a16:creationId xmlns:a16="http://schemas.microsoft.com/office/drawing/2014/main" id="{48BC349D-01B3-45B6-A8F6-80503DFC2CF5}"/>
                  </a:ext>
                </a:extLst>
              </p:cNvPr>
              <p:cNvSpPr txBox="1">
                <a:spLocks noRot="1" noChangeAspect="1" noMove="1" noResize="1" noEditPoints="1" noAdjustHandles="1" noChangeArrowheads="1" noChangeShapeType="1" noTextEdit="1"/>
              </p:cNvSpPr>
              <p:nvPr/>
            </p:nvSpPr>
            <p:spPr>
              <a:xfrm>
                <a:off x="8954433" y="5083921"/>
                <a:ext cx="369907" cy="276999"/>
              </a:xfrm>
              <a:prstGeom prst="rect">
                <a:avLst/>
              </a:prstGeom>
              <a:blipFill>
                <a:blip r:embed="rId6"/>
                <a:stretch>
                  <a:fillRect l="-3279" r="-4918" b="-6667"/>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B771B1AD-15B7-4389-8FE5-15E64383B3CA}"/>
                  </a:ext>
                </a:extLst>
              </p:cNvPr>
              <p:cNvSpPr txBox="1"/>
              <p:nvPr/>
            </p:nvSpPr>
            <p:spPr>
              <a:xfrm>
                <a:off x="8283734" y="5762654"/>
                <a:ext cx="3216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DE" i="1" smtClean="0">
                          <a:solidFill>
                            <a:schemeClr val="tx1"/>
                          </a:solidFill>
                          <a:latin typeface="Cambria Math" panose="02040503050406030204" pitchFamily="18" charset="0"/>
                        </a:rPr>
                        <m:t>𝜃</m:t>
                      </m:r>
                      <m:r>
                        <a:rPr lang="en-DE" i="1" smtClean="0">
                          <a:solidFill>
                            <a:schemeClr val="tx1"/>
                          </a:solidFill>
                          <a:latin typeface="Cambria Math" panose="02040503050406030204" pitchFamily="18" charset="0"/>
                        </a:rPr>
                        <m:t>𝑢</m:t>
                      </m:r>
                    </m:oMath>
                  </m:oMathPara>
                </a14:m>
                <a:endParaRPr lang="en-DE" dirty="0">
                  <a:solidFill>
                    <a:schemeClr val="bg1"/>
                  </a:solidFill>
                </a:endParaRPr>
              </a:p>
            </p:txBody>
          </p:sp>
        </mc:Choice>
        <mc:Fallback>
          <p:sp>
            <p:nvSpPr>
              <p:cNvPr id="14" name="TextBox 13">
                <a:extLst>
                  <a:ext uri="{FF2B5EF4-FFF2-40B4-BE49-F238E27FC236}">
                    <a16:creationId xmlns:a16="http://schemas.microsoft.com/office/drawing/2014/main" id="{B771B1AD-15B7-4389-8FE5-15E64383B3CA}"/>
                  </a:ext>
                </a:extLst>
              </p:cNvPr>
              <p:cNvSpPr txBox="1">
                <a:spLocks noRot="1" noChangeAspect="1" noMove="1" noResize="1" noEditPoints="1" noAdjustHandles="1" noChangeArrowheads="1" noChangeShapeType="1" noTextEdit="1"/>
              </p:cNvSpPr>
              <p:nvPr/>
            </p:nvSpPr>
            <p:spPr>
              <a:xfrm>
                <a:off x="8283734" y="5762654"/>
                <a:ext cx="321627" cy="276999"/>
              </a:xfrm>
              <a:prstGeom prst="rect">
                <a:avLst/>
              </a:prstGeom>
              <a:blipFill>
                <a:blip r:embed="rId7"/>
                <a:stretch>
                  <a:fillRect l="-18868" r="-13208" b="-6522"/>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2E5EFD7C-2E74-49A8-B471-F796A4A20D03}"/>
                  </a:ext>
                </a:extLst>
              </p:cNvPr>
              <p:cNvSpPr txBox="1"/>
              <p:nvPr/>
            </p:nvSpPr>
            <p:spPr>
              <a:xfrm>
                <a:off x="6067424" y="5711828"/>
                <a:ext cx="6096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DE" i="1" smtClean="0">
                          <a:solidFill>
                            <a:schemeClr val="tx1"/>
                          </a:solidFill>
                          <a:latin typeface="Cambria Math" panose="02040503050406030204" pitchFamily="18" charset="0"/>
                        </a:rPr>
                        <m:t>𝜃</m:t>
                      </m:r>
                    </m:oMath>
                  </m:oMathPara>
                </a14:m>
                <a:endParaRPr lang="en-DE" dirty="0"/>
              </a:p>
            </p:txBody>
          </p:sp>
        </mc:Choice>
        <mc:Fallback>
          <p:sp>
            <p:nvSpPr>
              <p:cNvPr id="16" name="TextBox 15">
                <a:extLst>
                  <a:ext uri="{FF2B5EF4-FFF2-40B4-BE49-F238E27FC236}">
                    <a16:creationId xmlns:a16="http://schemas.microsoft.com/office/drawing/2014/main" id="{2E5EFD7C-2E74-49A8-B471-F796A4A20D03}"/>
                  </a:ext>
                </a:extLst>
              </p:cNvPr>
              <p:cNvSpPr txBox="1">
                <a:spLocks noRot="1" noChangeAspect="1" noMove="1" noResize="1" noEditPoints="1" noAdjustHandles="1" noChangeArrowheads="1" noChangeShapeType="1" noTextEdit="1"/>
              </p:cNvSpPr>
              <p:nvPr/>
            </p:nvSpPr>
            <p:spPr>
              <a:xfrm>
                <a:off x="6067424" y="5711828"/>
                <a:ext cx="6096000" cy="369332"/>
              </a:xfrm>
              <a:prstGeom prst="rect">
                <a:avLst/>
              </a:prstGeom>
              <a:blipFill>
                <a:blip r:embed="rId8"/>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8817122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7FEDB-3B40-4273-8217-03A63C83AA81}"/>
              </a:ext>
            </a:extLst>
          </p:cNvPr>
          <p:cNvSpPr>
            <a:spLocks noGrp="1"/>
          </p:cNvSpPr>
          <p:nvPr>
            <p:ph type="title"/>
          </p:nvPr>
        </p:nvSpPr>
        <p:spPr>
          <a:xfrm>
            <a:off x="8195138" y="857675"/>
            <a:ext cx="3113366" cy="3622844"/>
          </a:xfrm>
        </p:spPr>
        <p:txBody>
          <a:bodyPr vert="horz" lIns="91440" tIns="45720" rIns="91440" bIns="45720" rtlCol="0" anchor="b">
            <a:normAutofit/>
          </a:bodyPr>
          <a:lstStyle/>
          <a:p>
            <a:pPr algn="ctr">
              <a:lnSpc>
                <a:spcPct val="85000"/>
              </a:lnSpc>
            </a:pPr>
            <a:r>
              <a:rPr lang="en-US" sz="3800" b="1" cap="all" dirty="0">
                <a:solidFill>
                  <a:schemeClr val="accent2">
                    <a:lumMod val="60000"/>
                    <a:lumOff val="40000"/>
                  </a:schemeClr>
                </a:solidFill>
              </a:rPr>
              <a:t>BOUNDARY CONDITIONS</a:t>
            </a:r>
            <a:br>
              <a:rPr lang="en-US" sz="3800" b="1" cap="all" dirty="0">
                <a:solidFill>
                  <a:schemeClr val="accent2">
                    <a:lumMod val="60000"/>
                    <a:lumOff val="40000"/>
                  </a:schemeClr>
                </a:solidFill>
              </a:rPr>
            </a:br>
            <a:r>
              <a:rPr lang="en-US" sz="3800" b="1" cap="all" dirty="0">
                <a:solidFill>
                  <a:schemeClr val="accent2">
                    <a:lumMod val="60000"/>
                    <a:lumOff val="40000"/>
                  </a:schemeClr>
                </a:solidFill>
              </a:rPr>
              <a:t>(STATIC)</a:t>
            </a:r>
          </a:p>
        </p:txBody>
      </p:sp>
      <p:sp>
        <p:nvSpPr>
          <p:cNvPr id="3" name="Slide Number Placeholder 2">
            <a:extLst>
              <a:ext uri="{FF2B5EF4-FFF2-40B4-BE49-F238E27FC236}">
                <a16:creationId xmlns:a16="http://schemas.microsoft.com/office/drawing/2014/main" id="{1717BA37-D450-41FA-9430-0BFB15901A9C}"/>
              </a:ext>
            </a:extLst>
          </p:cNvPr>
          <p:cNvSpPr>
            <a:spLocks noGrp="1"/>
          </p:cNvSpPr>
          <p:nvPr>
            <p:ph type="sldNum" sz="quarter" idx="12"/>
          </p:nvPr>
        </p:nvSpPr>
        <p:spPr>
          <a:xfrm>
            <a:off x="10510980" y="6223828"/>
            <a:ext cx="797523" cy="365125"/>
          </a:xfrm>
        </p:spPr>
        <p:txBody>
          <a:bodyPr vert="horz" lIns="91440" tIns="45720" rIns="91440" bIns="45720" rtlCol="0" anchor="ctr">
            <a:normAutofit/>
          </a:bodyPr>
          <a:lstStyle/>
          <a:p>
            <a:pPr defTabSz="914400">
              <a:spcAft>
                <a:spcPts val="600"/>
              </a:spcAft>
            </a:pPr>
            <a:fld id="{DFDF98CC-160E-494C-8C3C-8CDC5FA257DE}" type="slidenum">
              <a:rPr lang="en-US" smtClean="0">
                <a:solidFill>
                  <a:srgbClr val="FFFFFF"/>
                </a:solidFill>
              </a:rPr>
              <a:pPr defTabSz="914400">
                <a:spcAft>
                  <a:spcPts val="600"/>
                </a:spcAft>
              </a:pPr>
              <a:t>5</a:t>
            </a:fld>
            <a:endParaRPr lang="en-US">
              <a:solidFill>
                <a:srgbClr val="FFFFFF"/>
              </a:solidFill>
            </a:endParaRPr>
          </a:p>
        </p:txBody>
      </p:sp>
      <p:pic>
        <p:nvPicPr>
          <p:cNvPr id="19" name="Content Placeholder 4" descr="A picture containing diagram&#10;&#10;Description automatically generated">
            <a:extLst>
              <a:ext uri="{FF2B5EF4-FFF2-40B4-BE49-F238E27FC236}">
                <a16:creationId xmlns:a16="http://schemas.microsoft.com/office/drawing/2014/main" id="{1DC07010-AB03-45C3-B31B-063A9916B8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064" y="1591666"/>
            <a:ext cx="6045576" cy="3672687"/>
          </a:xfrm>
          <a:prstGeom prst="rect">
            <a:avLst/>
          </a:prstGeom>
        </p:spPr>
      </p:pic>
    </p:spTree>
    <p:extLst>
      <p:ext uri="{BB962C8B-B14F-4D97-AF65-F5344CB8AC3E}">
        <p14:creationId xmlns:p14="http://schemas.microsoft.com/office/powerpoint/2010/main" val="3922125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F4521-0ADC-452C-BFC2-2DA649733B18}"/>
              </a:ext>
            </a:extLst>
          </p:cNvPr>
          <p:cNvSpPr>
            <a:spLocks noGrp="1"/>
          </p:cNvSpPr>
          <p:nvPr>
            <p:ph type="title"/>
          </p:nvPr>
        </p:nvSpPr>
        <p:spPr>
          <a:xfrm>
            <a:off x="8195138" y="857675"/>
            <a:ext cx="3113366" cy="3622844"/>
          </a:xfrm>
        </p:spPr>
        <p:txBody>
          <a:bodyPr vert="horz" lIns="91440" tIns="45720" rIns="91440" bIns="45720" rtlCol="0" anchor="b">
            <a:normAutofit/>
          </a:bodyPr>
          <a:lstStyle/>
          <a:p>
            <a:pPr algn="ctr">
              <a:lnSpc>
                <a:spcPct val="85000"/>
              </a:lnSpc>
            </a:pPr>
            <a:r>
              <a:rPr lang="en-US" sz="3800" b="1" cap="all" dirty="0">
                <a:solidFill>
                  <a:schemeClr val="accent2">
                    <a:lumMod val="60000"/>
                    <a:lumOff val="40000"/>
                  </a:schemeClr>
                </a:solidFill>
              </a:rPr>
              <a:t>BOUNDARY CONDITIONS</a:t>
            </a:r>
            <a:br>
              <a:rPr lang="en-US" sz="3800" b="1" cap="all" dirty="0">
                <a:solidFill>
                  <a:schemeClr val="accent2">
                    <a:lumMod val="60000"/>
                    <a:lumOff val="40000"/>
                  </a:schemeClr>
                </a:solidFill>
              </a:rPr>
            </a:br>
            <a:r>
              <a:rPr lang="en-US" sz="3800" b="1" cap="all" dirty="0">
                <a:solidFill>
                  <a:schemeClr val="accent2">
                    <a:lumMod val="60000"/>
                    <a:lumOff val="40000"/>
                  </a:schemeClr>
                </a:solidFill>
              </a:rPr>
              <a:t>(DYNAMIC)</a:t>
            </a:r>
          </a:p>
        </p:txBody>
      </p:sp>
      <p:pic>
        <p:nvPicPr>
          <p:cNvPr id="4" name="Content Placeholder 8" descr="Diagram&#10;&#10;Description automatically generated with medium confidence">
            <a:extLst>
              <a:ext uri="{FF2B5EF4-FFF2-40B4-BE49-F238E27FC236}">
                <a16:creationId xmlns:a16="http://schemas.microsoft.com/office/drawing/2014/main" id="{22B31A81-C734-43C7-9F0B-3D5A03A8D8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2064" y="1584109"/>
            <a:ext cx="6045576" cy="3687801"/>
          </a:xfrm>
          <a:prstGeom prst="rect">
            <a:avLst/>
          </a:prstGeom>
        </p:spPr>
      </p:pic>
      <p:sp>
        <p:nvSpPr>
          <p:cNvPr id="5" name="Slide Number Placeholder 4">
            <a:extLst>
              <a:ext uri="{FF2B5EF4-FFF2-40B4-BE49-F238E27FC236}">
                <a16:creationId xmlns:a16="http://schemas.microsoft.com/office/drawing/2014/main" id="{C9C4E59A-B83C-4E5F-89BF-C4B8E7706267}"/>
              </a:ext>
            </a:extLst>
          </p:cNvPr>
          <p:cNvSpPr>
            <a:spLocks noGrp="1"/>
          </p:cNvSpPr>
          <p:nvPr>
            <p:ph type="sldNum" sz="quarter" idx="12"/>
          </p:nvPr>
        </p:nvSpPr>
        <p:spPr>
          <a:xfrm>
            <a:off x="10510980" y="6223828"/>
            <a:ext cx="797523" cy="365125"/>
          </a:xfrm>
        </p:spPr>
        <p:txBody>
          <a:bodyPr vert="horz" lIns="91440" tIns="45720" rIns="91440" bIns="45720" rtlCol="0" anchor="ctr">
            <a:normAutofit/>
          </a:bodyPr>
          <a:lstStyle/>
          <a:p>
            <a:pPr defTabSz="914400">
              <a:spcAft>
                <a:spcPts val="600"/>
              </a:spcAft>
            </a:pPr>
            <a:fld id="{DFDF98CC-160E-494C-8C3C-8CDC5FA257DE}" type="slidenum">
              <a:rPr lang="en-US" smtClean="0">
                <a:solidFill>
                  <a:srgbClr val="FFFFFF"/>
                </a:solidFill>
              </a:rPr>
              <a:pPr defTabSz="914400">
                <a:spcAft>
                  <a:spcPts val="600"/>
                </a:spcAft>
              </a:pPr>
              <a:t>6</a:t>
            </a:fld>
            <a:endParaRPr lang="en-US">
              <a:solidFill>
                <a:srgbClr val="FFFFFF"/>
              </a:solidFill>
            </a:endParaRP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E8E7DFF4-264C-48EE-9929-9833E64EEE8E}"/>
                  </a:ext>
                </a:extLst>
              </p:cNvPr>
              <p:cNvSpPr txBox="1"/>
              <p:nvPr/>
            </p:nvSpPr>
            <p:spPr>
              <a:xfrm>
                <a:off x="3149346" y="5509584"/>
                <a:ext cx="6894576" cy="1428487"/>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14:m>
                  <m:oMath xmlns:m="http://schemas.openxmlformats.org/officeDocument/2006/math">
                    <m:r>
                      <a:rPr lang="en-US" sz="2200" i="1">
                        <a:latin typeface="Cambria Math" panose="02040503050406030204" pitchFamily="18" charset="0"/>
                      </a:rPr>
                      <m:t>𝑎</m:t>
                    </m:r>
                    <m:r>
                      <a:rPr lang="en-US" sz="2200" i="0">
                        <a:latin typeface="Cambria Math" panose="02040503050406030204" pitchFamily="18" charset="0"/>
                      </a:rPr>
                      <m:t>=0</m:t>
                    </m:r>
                    <m:r>
                      <a:rPr lang="en-US" sz="2200" b="0" i="0">
                        <a:latin typeface="Cambria Math" panose="02040503050406030204" pitchFamily="18" charset="0"/>
                      </a:rPr>
                      <m:t>.</m:t>
                    </m:r>
                    <m:r>
                      <a:rPr lang="en-US" sz="2200" i="0">
                        <a:latin typeface="Cambria Math" panose="02040503050406030204" pitchFamily="18" charset="0"/>
                      </a:rPr>
                      <m:t>2</m:t>
                    </m:r>
                  </m:oMath>
                </a14:m>
                <a:endParaRPr lang="en-US" sz="2200" dirty="0"/>
              </a:p>
            </p:txBody>
          </p:sp>
        </mc:Choice>
        <mc:Fallback>
          <p:sp>
            <p:nvSpPr>
              <p:cNvPr id="21" name="TextBox 20">
                <a:extLst>
                  <a:ext uri="{FF2B5EF4-FFF2-40B4-BE49-F238E27FC236}">
                    <a16:creationId xmlns:a16="http://schemas.microsoft.com/office/drawing/2014/main" id="{E8E7DFF4-264C-48EE-9929-9833E64EEE8E}"/>
                  </a:ext>
                </a:extLst>
              </p:cNvPr>
              <p:cNvSpPr txBox="1">
                <a:spLocks noRot="1" noChangeAspect="1" noMove="1" noResize="1" noEditPoints="1" noAdjustHandles="1" noChangeArrowheads="1" noChangeShapeType="1" noTextEdit="1"/>
              </p:cNvSpPr>
              <p:nvPr/>
            </p:nvSpPr>
            <p:spPr>
              <a:xfrm>
                <a:off x="3149346" y="5509584"/>
                <a:ext cx="6894576" cy="1428487"/>
              </a:xfrm>
              <a:prstGeom prst="rect">
                <a:avLst/>
              </a:prstGeom>
              <a:blipFill>
                <a:blip r:embed="rId3"/>
                <a:stretch>
                  <a:fillRect l="-1061" t="-4274"/>
                </a:stretch>
              </a:blipFill>
            </p:spPr>
            <p:txBody>
              <a:bodyPr/>
              <a:lstStyle/>
              <a:p>
                <a:r>
                  <a:rPr lang="en-GB">
                    <a:noFill/>
                  </a:rPr>
                  <a:t> </a:t>
                </a:r>
              </a:p>
            </p:txBody>
          </p:sp>
        </mc:Fallback>
      </mc:AlternateContent>
    </p:spTree>
    <p:extLst>
      <p:ext uri="{BB962C8B-B14F-4D97-AF65-F5344CB8AC3E}">
        <p14:creationId xmlns:p14="http://schemas.microsoft.com/office/powerpoint/2010/main" val="3382629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5B1D6-237E-4455-A3EF-AF0CFD9542AE}"/>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sz="2000" kern="1200" dirty="0">
                <a:solidFill>
                  <a:schemeClr val="tx1"/>
                </a:solidFill>
                <a:effectLst/>
                <a:latin typeface="+mj-lt"/>
                <a:ea typeface="+mj-ea"/>
                <a:cs typeface="+mj-cs"/>
              </a:rPr>
              <a:t>For this problem, we used python and </a:t>
            </a:r>
            <a:r>
              <a:rPr lang="en-US" sz="2000" kern="1200" dirty="0" err="1">
                <a:solidFill>
                  <a:schemeClr val="tx1"/>
                </a:solidFill>
                <a:effectLst/>
                <a:latin typeface="+mj-lt"/>
                <a:ea typeface="+mj-ea"/>
                <a:cs typeface="+mj-cs"/>
              </a:rPr>
              <a:t>PyFEMp</a:t>
            </a:r>
            <a:r>
              <a:rPr lang="en-US" sz="2000" kern="1200" dirty="0">
                <a:solidFill>
                  <a:schemeClr val="tx1"/>
                </a:solidFill>
                <a:effectLst/>
                <a:latin typeface="+mj-lt"/>
                <a:ea typeface="+mj-ea"/>
                <a:cs typeface="+mj-cs"/>
              </a:rPr>
              <a:t> package which is written by Sascha F. </a:t>
            </a:r>
            <a:r>
              <a:rPr lang="en-US" sz="2000" kern="1200" dirty="0" err="1">
                <a:solidFill>
                  <a:schemeClr val="tx1"/>
                </a:solidFill>
                <a:effectLst/>
                <a:latin typeface="+mj-lt"/>
                <a:ea typeface="+mj-ea"/>
                <a:cs typeface="+mj-cs"/>
              </a:rPr>
              <a:t>Maassen</a:t>
            </a:r>
            <a:r>
              <a:rPr lang="en-US" sz="2000" kern="1200" dirty="0">
                <a:solidFill>
                  <a:schemeClr val="tx1"/>
                </a:solidFill>
                <a:effectLst/>
                <a:latin typeface="+mj-lt"/>
                <a:ea typeface="+mj-ea"/>
                <a:cs typeface="+mj-cs"/>
              </a:rPr>
              <a:t>. </a:t>
            </a:r>
            <a:br>
              <a:rPr lang="en-US" sz="2000" kern="1200" dirty="0">
                <a:solidFill>
                  <a:schemeClr val="tx1"/>
                </a:solidFill>
                <a:effectLst/>
                <a:latin typeface="+mj-lt"/>
                <a:ea typeface="+mj-ea"/>
                <a:cs typeface="+mj-cs"/>
              </a:rPr>
            </a:br>
            <a:br>
              <a:rPr lang="en-US" sz="2000" kern="1200" dirty="0">
                <a:solidFill>
                  <a:schemeClr val="tx1"/>
                </a:solidFill>
                <a:effectLst/>
                <a:latin typeface="+mj-lt"/>
                <a:ea typeface="+mj-ea"/>
                <a:cs typeface="+mj-cs"/>
              </a:rPr>
            </a:br>
            <a:r>
              <a:rPr lang="en-US" sz="2000" kern="1200" dirty="0" err="1">
                <a:solidFill>
                  <a:schemeClr val="tx1"/>
                </a:solidFill>
                <a:effectLst/>
                <a:latin typeface="+mj-lt"/>
                <a:ea typeface="+mj-ea"/>
                <a:cs typeface="+mj-cs"/>
              </a:rPr>
              <a:t>PyFEMP</a:t>
            </a:r>
            <a:r>
              <a:rPr lang="en-US" sz="2000" kern="1200" dirty="0">
                <a:solidFill>
                  <a:schemeClr val="tx1"/>
                </a:solidFill>
                <a:effectLst/>
                <a:latin typeface="+mj-lt"/>
                <a:ea typeface="+mj-ea"/>
                <a:cs typeface="+mj-cs"/>
              </a:rPr>
              <a:t> (Python Finite Element Program) is a simple Finite Element program written in python. Its focus is on simplicity </a:t>
            </a:r>
            <a:r>
              <a:rPr lang="en-US" sz="2000" b="1" kern="1200" dirty="0">
                <a:solidFill>
                  <a:schemeClr val="tx1"/>
                </a:solidFill>
                <a:effectLst/>
                <a:latin typeface="+mj-lt"/>
                <a:ea typeface="+mj-ea"/>
                <a:cs typeface="+mj-cs"/>
              </a:rPr>
              <a:t>not</a:t>
            </a:r>
            <a:r>
              <a:rPr lang="en-US" sz="2000" kern="1200" dirty="0">
                <a:solidFill>
                  <a:schemeClr val="tx1"/>
                </a:solidFill>
                <a:effectLst/>
                <a:latin typeface="+mj-lt"/>
                <a:ea typeface="+mj-ea"/>
                <a:cs typeface="+mj-cs"/>
              </a:rPr>
              <a:t> on performance and </a:t>
            </a:r>
            <a:r>
              <a:rPr lang="en-US" sz="2000" kern="1200" dirty="0">
                <a:solidFill>
                  <a:schemeClr val="tx1"/>
                </a:solidFill>
                <a:latin typeface="+mj-lt"/>
                <a:ea typeface="+mj-ea"/>
                <a:cs typeface="+mj-cs"/>
              </a:rPr>
              <a:t>i</a:t>
            </a:r>
            <a:r>
              <a:rPr lang="en-US" sz="2000" kern="1200" dirty="0">
                <a:solidFill>
                  <a:schemeClr val="tx1"/>
                </a:solidFill>
                <a:effectLst/>
                <a:latin typeface="+mj-lt"/>
                <a:ea typeface="+mj-ea"/>
                <a:cs typeface="+mj-cs"/>
              </a:rPr>
              <a:t>t requires python version higher than 3.6.</a:t>
            </a:r>
            <a:br>
              <a:rPr lang="en-US" sz="2000" kern="1200" dirty="0">
                <a:solidFill>
                  <a:schemeClr val="tx1"/>
                </a:solidFill>
                <a:effectLst/>
                <a:latin typeface="+mj-lt"/>
                <a:ea typeface="+mj-ea"/>
                <a:cs typeface="+mj-cs"/>
              </a:rPr>
            </a:br>
            <a:endParaRPr lang="en-US" sz="2000" kern="1200" dirty="0">
              <a:solidFill>
                <a:schemeClr val="tx1"/>
              </a:solidFill>
              <a:latin typeface="+mj-lt"/>
              <a:ea typeface="+mj-ea"/>
              <a:cs typeface="+mj-cs"/>
            </a:endParaRPr>
          </a:p>
        </p:txBody>
      </p:sp>
      <p:pic>
        <p:nvPicPr>
          <p:cNvPr id="1028" name="Picture 4">
            <a:extLst>
              <a:ext uri="{FF2B5EF4-FFF2-40B4-BE49-F238E27FC236}">
                <a16:creationId xmlns:a16="http://schemas.microsoft.com/office/drawing/2014/main" id="{95B036E0-ECCB-4274-98EE-AD41D24279D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31503" y="2129307"/>
            <a:ext cx="3217333" cy="3217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9350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2A8B2-D58C-40F5-84D6-E02A42F5265F}"/>
              </a:ext>
            </a:extLst>
          </p:cNvPr>
          <p:cNvSpPr>
            <a:spLocks noGrp="1"/>
          </p:cNvSpPr>
          <p:nvPr>
            <p:ph type="title"/>
          </p:nvPr>
        </p:nvSpPr>
        <p:spPr>
          <a:xfrm>
            <a:off x="638881" y="457200"/>
            <a:ext cx="10909640" cy="1368614"/>
          </a:xfrm>
          <a:prstGeom prst="ellipse">
            <a:avLst/>
          </a:prstGeom>
        </p:spPr>
        <p:txBody>
          <a:bodyPr vert="horz" lIns="91440" tIns="45720" rIns="91440" bIns="45720" rtlCol="0" anchor="ctr">
            <a:normAutofit/>
          </a:bodyPr>
          <a:lstStyle/>
          <a:p>
            <a:pPr algn="ctr"/>
            <a:r>
              <a:rPr lang="en-US" sz="6100"/>
              <a:t>Weak Forms </a:t>
            </a:r>
          </a:p>
        </p:txBody>
      </p:sp>
      <p:sp>
        <p:nvSpPr>
          <p:cNvPr id="7" name="Slide Number Placeholder 6">
            <a:extLst>
              <a:ext uri="{FF2B5EF4-FFF2-40B4-BE49-F238E27FC236}">
                <a16:creationId xmlns:a16="http://schemas.microsoft.com/office/drawing/2014/main" id="{E1DED348-1F3A-4E3D-B317-CC9FCBFF8843}"/>
              </a:ext>
            </a:extLst>
          </p:cNvPr>
          <p:cNvSpPr>
            <a:spLocks noGrp="1"/>
          </p:cNvSpPr>
          <p:nvPr>
            <p:ph type="sldNum" sz="quarter" idx="12"/>
          </p:nvPr>
        </p:nvSpPr>
        <p:spPr/>
        <p:txBody>
          <a:bodyPr vert="horz" lIns="91440" tIns="45720" rIns="91440" bIns="45720" rtlCol="0" anchor="ctr">
            <a:normAutofit/>
          </a:bodyPr>
          <a:lstStyle/>
          <a:p>
            <a:pPr>
              <a:spcAft>
                <a:spcPts val="600"/>
              </a:spcAft>
            </a:pPr>
            <a:fld id="{DFDF98CC-160E-494C-8C3C-8CDC5FA257DE}" type="slidenum">
              <a:rPr lang="en-US" smtClean="0"/>
              <a:pPr>
                <a:spcAft>
                  <a:spcPts val="600"/>
                </a:spcAft>
              </a:pPr>
              <a:t>8</a:t>
            </a:fld>
            <a:endParaRPr lang="en-US"/>
          </a:p>
        </p:txBody>
      </p:sp>
      <p:pic>
        <p:nvPicPr>
          <p:cNvPr id="6" name="Picture 5">
            <a:extLst>
              <a:ext uri="{FF2B5EF4-FFF2-40B4-BE49-F238E27FC236}">
                <a16:creationId xmlns:a16="http://schemas.microsoft.com/office/drawing/2014/main" id="{63FF6E1B-C2D0-4B04-8C3A-A19185C922C4}"/>
              </a:ext>
            </a:extLst>
          </p:cNvPr>
          <p:cNvPicPr>
            <a:picLocks noChangeAspect="1"/>
          </p:cNvPicPr>
          <p:nvPr/>
        </p:nvPicPr>
        <p:blipFill>
          <a:blip r:embed="rId3"/>
          <a:stretch>
            <a:fillRect/>
          </a:stretch>
        </p:blipFill>
        <p:spPr>
          <a:xfrm>
            <a:off x="320040" y="3399823"/>
            <a:ext cx="5614416" cy="2091369"/>
          </a:xfrm>
          <a:prstGeom prst="rect">
            <a:avLst/>
          </a:prstGeom>
        </p:spPr>
      </p:pic>
      <p:pic>
        <p:nvPicPr>
          <p:cNvPr id="4" name="Picture 3">
            <a:extLst>
              <a:ext uri="{FF2B5EF4-FFF2-40B4-BE49-F238E27FC236}">
                <a16:creationId xmlns:a16="http://schemas.microsoft.com/office/drawing/2014/main" id="{67828F9C-5A25-4162-80E2-2DB6DB05252E}"/>
              </a:ext>
            </a:extLst>
          </p:cNvPr>
          <p:cNvPicPr>
            <a:picLocks noChangeAspect="1"/>
          </p:cNvPicPr>
          <p:nvPr/>
        </p:nvPicPr>
        <p:blipFill>
          <a:blip r:embed="rId4"/>
          <a:stretch>
            <a:fillRect/>
          </a:stretch>
        </p:blipFill>
        <p:spPr>
          <a:xfrm>
            <a:off x="6254496" y="3863012"/>
            <a:ext cx="5614416" cy="1164991"/>
          </a:xfrm>
          <a:prstGeom prst="rect">
            <a:avLst/>
          </a:prstGeom>
        </p:spPr>
      </p:pic>
    </p:spTree>
    <p:extLst>
      <p:ext uri="{BB962C8B-B14F-4D97-AF65-F5344CB8AC3E}">
        <p14:creationId xmlns:p14="http://schemas.microsoft.com/office/powerpoint/2010/main" val="1434626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BBA8A-E2C2-4553-B286-88DF73CB4CAC}"/>
              </a:ext>
            </a:extLst>
          </p:cNvPr>
          <p:cNvSpPr>
            <a:spLocks noGrp="1"/>
          </p:cNvSpPr>
          <p:nvPr>
            <p:ph type="title"/>
          </p:nvPr>
        </p:nvSpPr>
        <p:spPr/>
        <p:txBody>
          <a:bodyPr/>
          <a:lstStyle/>
          <a:p>
            <a:pPr algn="ctr"/>
            <a:r>
              <a:rPr lang="en-GB" dirty="0"/>
              <a:t>Finite Element Model</a:t>
            </a:r>
            <a:endParaRPr lang="en-DE" dirty="0"/>
          </a:p>
        </p:txBody>
      </p:sp>
      <p:sp>
        <p:nvSpPr>
          <p:cNvPr id="3" name="Slide Number Placeholder 2">
            <a:extLst>
              <a:ext uri="{FF2B5EF4-FFF2-40B4-BE49-F238E27FC236}">
                <a16:creationId xmlns:a16="http://schemas.microsoft.com/office/drawing/2014/main" id="{6D5B6495-8753-4D7B-B512-1039E4724138}"/>
              </a:ext>
            </a:extLst>
          </p:cNvPr>
          <p:cNvSpPr>
            <a:spLocks noGrp="1"/>
          </p:cNvSpPr>
          <p:nvPr>
            <p:ph type="sldNum" sz="quarter" idx="12"/>
          </p:nvPr>
        </p:nvSpPr>
        <p:spPr/>
        <p:txBody>
          <a:bodyPr/>
          <a:lstStyle/>
          <a:p>
            <a:fld id="{DFDF98CC-160E-494C-8C3C-8CDC5FA257DE}" type="slidenum">
              <a:rPr lang="en-US" smtClean="0"/>
              <a:t>9</a:t>
            </a:fld>
            <a:endParaRPr lang="en-US"/>
          </a:p>
        </p:txBody>
      </p:sp>
      <p:cxnSp>
        <p:nvCxnSpPr>
          <p:cNvPr id="5" name="Straight Connector 4">
            <a:extLst>
              <a:ext uri="{FF2B5EF4-FFF2-40B4-BE49-F238E27FC236}">
                <a16:creationId xmlns:a16="http://schemas.microsoft.com/office/drawing/2014/main" id="{7E7AD401-759C-4D0D-AE5A-1D59EE3E855D}"/>
              </a:ext>
            </a:extLst>
          </p:cNvPr>
          <p:cNvCxnSpPr/>
          <p:nvPr/>
        </p:nvCxnSpPr>
        <p:spPr>
          <a:xfrm flipV="1">
            <a:off x="1347019" y="2546555"/>
            <a:ext cx="1868129" cy="1858297"/>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45AB61B-18E3-4836-9C4F-53F95BCF8DD5}"/>
              </a:ext>
            </a:extLst>
          </p:cNvPr>
          <p:cNvCxnSpPr/>
          <p:nvPr/>
        </p:nvCxnSpPr>
        <p:spPr>
          <a:xfrm>
            <a:off x="3215148" y="2546555"/>
            <a:ext cx="776749" cy="211393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69ECEF5-33B4-4C0C-8E9F-0E2D20F6DFEA}"/>
              </a:ext>
            </a:extLst>
          </p:cNvPr>
          <p:cNvCxnSpPr/>
          <p:nvPr/>
        </p:nvCxnSpPr>
        <p:spPr>
          <a:xfrm flipH="1">
            <a:off x="2713703" y="4660490"/>
            <a:ext cx="1278194" cy="1150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E08E3AA-CC49-425C-89AC-325A5D89B72D}"/>
              </a:ext>
            </a:extLst>
          </p:cNvPr>
          <p:cNvCxnSpPr/>
          <p:nvPr/>
        </p:nvCxnSpPr>
        <p:spPr>
          <a:xfrm flipH="1" flipV="1">
            <a:off x="1347019" y="4404852"/>
            <a:ext cx="1366684" cy="1406013"/>
          </a:xfrm>
          <a:prstGeom prst="line">
            <a:avLst/>
          </a:prstGeom>
        </p:spPr>
        <p:style>
          <a:lnRef idx="1">
            <a:schemeClr val="accent1"/>
          </a:lnRef>
          <a:fillRef idx="0">
            <a:schemeClr val="accent1"/>
          </a:fillRef>
          <a:effectRef idx="0">
            <a:schemeClr val="accent1"/>
          </a:effectRef>
          <a:fontRef idx="minor">
            <a:schemeClr val="tx1"/>
          </a:fontRef>
        </p:style>
      </p:cxnSp>
      <p:sp>
        <p:nvSpPr>
          <p:cNvPr id="12" name="Flowchart: Connector 11">
            <a:extLst>
              <a:ext uri="{FF2B5EF4-FFF2-40B4-BE49-F238E27FC236}">
                <a16:creationId xmlns:a16="http://schemas.microsoft.com/office/drawing/2014/main" id="{B48306FD-F0C0-4C1A-82FA-C379D3947C85}"/>
              </a:ext>
            </a:extLst>
          </p:cNvPr>
          <p:cNvSpPr/>
          <p:nvPr/>
        </p:nvSpPr>
        <p:spPr>
          <a:xfrm>
            <a:off x="3165495" y="2514723"/>
            <a:ext cx="99306" cy="10815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6" name="Flowchart: Connector 15">
            <a:extLst>
              <a:ext uri="{FF2B5EF4-FFF2-40B4-BE49-F238E27FC236}">
                <a16:creationId xmlns:a16="http://schemas.microsoft.com/office/drawing/2014/main" id="{E1735CFF-E121-4B14-990B-0ACEA090CDFD}"/>
              </a:ext>
            </a:extLst>
          </p:cNvPr>
          <p:cNvSpPr/>
          <p:nvPr/>
        </p:nvSpPr>
        <p:spPr>
          <a:xfrm>
            <a:off x="3928905" y="4606413"/>
            <a:ext cx="99306" cy="10815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7" name="Flowchart: Connector 16">
            <a:extLst>
              <a:ext uri="{FF2B5EF4-FFF2-40B4-BE49-F238E27FC236}">
                <a16:creationId xmlns:a16="http://schemas.microsoft.com/office/drawing/2014/main" id="{945F6985-4614-4615-94DC-29D844EC553C}"/>
              </a:ext>
            </a:extLst>
          </p:cNvPr>
          <p:cNvSpPr/>
          <p:nvPr/>
        </p:nvSpPr>
        <p:spPr>
          <a:xfrm>
            <a:off x="2676348" y="5734542"/>
            <a:ext cx="101727" cy="10815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Flowchart: Connector 17">
            <a:extLst>
              <a:ext uri="{FF2B5EF4-FFF2-40B4-BE49-F238E27FC236}">
                <a16:creationId xmlns:a16="http://schemas.microsoft.com/office/drawing/2014/main" id="{F1225368-1864-4F2B-AE98-C3BAA3C16FDE}"/>
              </a:ext>
            </a:extLst>
          </p:cNvPr>
          <p:cNvSpPr/>
          <p:nvPr/>
        </p:nvSpPr>
        <p:spPr>
          <a:xfrm>
            <a:off x="1332470" y="4350775"/>
            <a:ext cx="101727" cy="10815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0" name="Straight Arrow Connector 19">
            <a:extLst>
              <a:ext uri="{FF2B5EF4-FFF2-40B4-BE49-F238E27FC236}">
                <a16:creationId xmlns:a16="http://schemas.microsoft.com/office/drawing/2014/main" id="{5D2EEC00-39ED-40A9-AE4F-4437BB048F90}"/>
              </a:ext>
            </a:extLst>
          </p:cNvPr>
          <p:cNvCxnSpPr>
            <a:cxnSpLocks/>
          </p:cNvCxnSpPr>
          <p:nvPr/>
        </p:nvCxnSpPr>
        <p:spPr>
          <a:xfrm flipV="1">
            <a:off x="2701903" y="5788619"/>
            <a:ext cx="50734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5A64782-470D-4704-AB3E-A5D929A2FE77}"/>
              </a:ext>
            </a:extLst>
          </p:cNvPr>
          <p:cNvCxnSpPr/>
          <p:nvPr/>
        </p:nvCxnSpPr>
        <p:spPr>
          <a:xfrm flipV="1">
            <a:off x="2713703" y="5411430"/>
            <a:ext cx="0" cy="431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E938BC2-01D9-404E-9E57-6126E34863C6}"/>
              </a:ext>
            </a:extLst>
          </p:cNvPr>
          <p:cNvCxnSpPr>
            <a:cxnSpLocks/>
          </p:cNvCxnSpPr>
          <p:nvPr/>
        </p:nvCxnSpPr>
        <p:spPr>
          <a:xfrm flipV="1">
            <a:off x="3977574" y="4660490"/>
            <a:ext cx="50734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8C47CE5-B29D-41B7-AC5B-F9F27BBDC779}"/>
              </a:ext>
            </a:extLst>
          </p:cNvPr>
          <p:cNvCxnSpPr/>
          <p:nvPr/>
        </p:nvCxnSpPr>
        <p:spPr>
          <a:xfrm flipV="1">
            <a:off x="3977574" y="4229223"/>
            <a:ext cx="0" cy="431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4226D81-AC2C-4AF4-82CA-8A10E455F666}"/>
              </a:ext>
            </a:extLst>
          </p:cNvPr>
          <p:cNvCxnSpPr>
            <a:cxnSpLocks/>
          </p:cNvCxnSpPr>
          <p:nvPr/>
        </p:nvCxnSpPr>
        <p:spPr>
          <a:xfrm flipV="1">
            <a:off x="1332470" y="4420766"/>
            <a:ext cx="50734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039359C-607F-44F4-96C4-5C48866AD1EA}"/>
              </a:ext>
            </a:extLst>
          </p:cNvPr>
          <p:cNvCxnSpPr/>
          <p:nvPr/>
        </p:nvCxnSpPr>
        <p:spPr>
          <a:xfrm flipV="1">
            <a:off x="1356196" y="3973585"/>
            <a:ext cx="0" cy="431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B3F2420-BC54-46D9-86A3-CD751CFD1C28}"/>
              </a:ext>
            </a:extLst>
          </p:cNvPr>
          <p:cNvCxnSpPr>
            <a:cxnSpLocks/>
          </p:cNvCxnSpPr>
          <p:nvPr/>
        </p:nvCxnSpPr>
        <p:spPr>
          <a:xfrm flipV="1">
            <a:off x="3209248" y="2581674"/>
            <a:ext cx="50734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7A2C465-49CE-4C66-9C45-91AE03AF3A6E}"/>
              </a:ext>
            </a:extLst>
          </p:cNvPr>
          <p:cNvCxnSpPr/>
          <p:nvPr/>
        </p:nvCxnSpPr>
        <p:spPr>
          <a:xfrm flipV="1">
            <a:off x="3209248" y="2150407"/>
            <a:ext cx="0" cy="431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CF21C85-24A2-44E0-A108-706F374B7C0C}"/>
                  </a:ext>
                </a:extLst>
              </p:cNvPr>
              <p:cNvSpPr txBox="1"/>
              <p:nvPr/>
            </p:nvSpPr>
            <p:spPr>
              <a:xfrm>
                <a:off x="3846772" y="4619637"/>
                <a:ext cx="61569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DE" dirty="0" smtClean="0">
                          <a:latin typeface="Cambria Math" panose="02040503050406030204" pitchFamily="18" charset="0"/>
                        </a:rPr>
                        <m:t>Δ</m:t>
                      </m:r>
                      <m:sSup>
                        <m:sSupPr>
                          <m:ctrlPr>
                            <a:rPr lang="en-DE" i="1" dirty="0">
                              <a:solidFill>
                                <a:srgbClr val="836967"/>
                              </a:solidFill>
                              <a:latin typeface="Cambria Math" panose="02040503050406030204" pitchFamily="18" charset="0"/>
                            </a:rPr>
                          </m:ctrlPr>
                        </m:sSupPr>
                        <m:e>
                          <m:r>
                            <a:rPr lang="en-DE" i="1" dirty="0">
                              <a:latin typeface="Cambria Math" panose="02040503050406030204" pitchFamily="18" charset="0"/>
                            </a:rPr>
                            <m:t>𝜃</m:t>
                          </m:r>
                        </m:e>
                        <m:sup>
                          <m:r>
                            <a:rPr lang="en-GB" b="0" i="0" dirty="0" smtClean="0">
                              <a:latin typeface="Cambria Math" panose="02040503050406030204" pitchFamily="18" charset="0"/>
                            </a:rPr>
                            <m:t>1</m:t>
                          </m:r>
                        </m:sup>
                      </m:sSup>
                    </m:oMath>
                  </m:oMathPara>
                </a14:m>
                <a:endParaRPr lang="en-DE" dirty="0"/>
              </a:p>
            </p:txBody>
          </p:sp>
        </mc:Choice>
        <mc:Fallback xmlns="">
          <p:sp>
            <p:nvSpPr>
              <p:cNvPr id="37" name="TextBox 36">
                <a:extLst>
                  <a:ext uri="{FF2B5EF4-FFF2-40B4-BE49-F238E27FC236}">
                    <a16:creationId xmlns:a16="http://schemas.microsoft.com/office/drawing/2014/main" id="{9CF21C85-24A2-44E0-A108-706F374B7C0C}"/>
                  </a:ext>
                </a:extLst>
              </p:cNvPr>
              <p:cNvSpPr txBox="1">
                <a:spLocks noRot="1" noChangeAspect="1" noMove="1" noResize="1" noEditPoints="1" noAdjustHandles="1" noChangeArrowheads="1" noChangeShapeType="1" noTextEdit="1"/>
              </p:cNvSpPr>
              <p:nvPr/>
            </p:nvSpPr>
            <p:spPr>
              <a:xfrm>
                <a:off x="3846772" y="4619637"/>
                <a:ext cx="615696" cy="369332"/>
              </a:xfrm>
              <a:prstGeom prst="rect">
                <a:avLst/>
              </a:prstGeom>
              <a:blipFill>
                <a:blip r:embed="rId3"/>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CBDC397-361D-4256-9C4F-F662BA0F549C}"/>
                  </a:ext>
                </a:extLst>
              </p:cNvPr>
              <p:cNvSpPr txBox="1"/>
              <p:nvPr/>
            </p:nvSpPr>
            <p:spPr>
              <a:xfrm>
                <a:off x="1126349" y="3636923"/>
                <a:ext cx="615696" cy="3718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DE" i="1" smtClean="0">
                              <a:solidFill>
                                <a:srgbClr val="836967"/>
                              </a:solidFill>
                              <a:latin typeface="Cambria Math" panose="02040503050406030204" pitchFamily="18" charset="0"/>
                            </a:rPr>
                          </m:ctrlPr>
                        </m:sSubSupPr>
                        <m:e>
                          <m:r>
                            <a:rPr lang="en-DE" i="1">
                              <a:latin typeface="Cambria Math" panose="02040503050406030204" pitchFamily="18" charset="0"/>
                            </a:rPr>
                            <m:t>𝑢</m:t>
                          </m:r>
                        </m:e>
                        <m:sub>
                          <m:r>
                            <a:rPr lang="en-DE" i="0">
                              <a:latin typeface="Cambria Math" panose="02040503050406030204" pitchFamily="18" charset="0"/>
                            </a:rPr>
                            <m:t>2</m:t>
                          </m:r>
                        </m:sub>
                        <m:sup>
                          <m:r>
                            <a:rPr lang="en-GB" b="0" i="0" smtClean="0">
                              <a:latin typeface="Cambria Math" panose="02040503050406030204" pitchFamily="18" charset="0"/>
                            </a:rPr>
                            <m:t>4</m:t>
                          </m:r>
                        </m:sup>
                      </m:sSubSup>
                    </m:oMath>
                  </m:oMathPara>
                </a14:m>
                <a:endParaRPr lang="en-DE" dirty="0"/>
              </a:p>
            </p:txBody>
          </p:sp>
        </mc:Choice>
        <mc:Fallback xmlns="">
          <p:sp>
            <p:nvSpPr>
              <p:cNvPr id="38" name="TextBox 37">
                <a:extLst>
                  <a:ext uri="{FF2B5EF4-FFF2-40B4-BE49-F238E27FC236}">
                    <a16:creationId xmlns:a16="http://schemas.microsoft.com/office/drawing/2014/main" id="{8CBDC397-361D-4256-9C4F-F662BA0F549C}"/>
                  </a:ext>
                </a:extLst>
              </p:cNvPr>
              <p:cNvSpPr txBox="1">
                <a:spLocks noRot="1" noChangeAspect="1" noMove="1" noResize="1" noEditPoints="1" noAdjustHandles="1" noChangeArrowheads="1" noChangeShapeType="1" noTextEdit="1"/>
              </p:cNvSpPr>
              <p:nvPr/>
            </p:nvSpPr>
            <p:spPr>
              <a:xfrm>
                <a:off x="1126349" y="3636923"/>
                <a:ext cx="615696" cy="371897"/>
              </a:xfrm>
              <a:prstGeom prst="rect">
                <a:avLst/>
              </a:prstGeom>
              <a:blipFill>
                <a:blip r:embed="rId4"/>
                <a:stretch>
                  <a:fillRect b="-1639"/>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3A31A9B-98FA-4D30-97FA-11EBC696499A}"/>
                  </a:ext>
                </a:extLst>
              </p:cNvPr>
              <p:cNvSpPr txBox="1"/>
              <p:nvPr/>
            </p:nvSpPr>
            <p:spPr>
              <a:xfrm>
                <a:off x="1685872" y="4217621"/>
                <a:ext cx="615696" cy="3713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DE" i="1" smtClean="0">
                              <a:solidFill>
                                <a:srgbClr val="836967"/>
                              </a:solidFill>
                              <a:latin typeface="Cambria Math" panose="02040503050406030204" pitchFamily="18" charset="0"/>
                            </a:rPr>
                          </m:ctrlPr>
                        </m:sSubSupPr>
                        <m:e>
                          <m:r>
                            <a:rPr lang="en-DE" i="1">
                              <a:latin typeface="Cambria Math" panose="02040503050406030204" pitchFamily="18" charset="0"/>
                            </a:rPr>
                            <m:t>𝑢</m:t>
                          </m:r>
                        </m:e>
                        <m:sub>
                          <m:r>
                            <a:rPr lang="en-GB" b="0" i="0" smtClean="0">
                              <a:latin typeface="Cambria Math" panose="02040503050406030204" pitchFamily="18" charset="0"/>
                            </a:rPr>
                            <m:t>1</m:t>
                          </m:r>
                        </m:sub>
                        <m:sup>
                          <m:r>
                            <a:rPr lang="en-GB" b="0" i="0" smtClean="0">
                              <a:latin typeface="Cambria Math" panose="02040503050406030204" pitchFamily="18" charset="0"/>
                            </a:rPr>
                            <m:t>4</m:t>
                          </m:r>
                        </m:sup>
                      </m:sSubSup>
                    </m:oMath>
                  </m:oMathPara>
                </a14:m>
                <a:endParaRPr lang="en-DE" dirty="0"/>
              </a:p>
            </p:txBody>
          </p:sp>
        </mc:Choice>
        <mc:Fallback xmlns="">
          <p:sp>
            <p:nvSpPr>
              <p:cNvPr id="39" name="TextBox 38">
                <a:extLst>
                  <a:ext uri="{FF2B5EF4-FFF2-40B4-BE49-F238E27FC236}">
                    <a16:creationId xmlns:a16="http://schemas.microsoft.com/office/drawing/2014/main" id="{B3A31A9B-98FA-4D30-97FA-11EBC696499A}"/>
                  </a:ext>
                </a:extLst>
              </p:cNvPr>
              <p:cNvSpPr txBox="1">
                <a:spLocks noRot="1" noChangeAspect="1" noMove="1" noResize="1" noEditPoints="1" noAdjustHandles="1" noChangeArrowheads="1" noChangeShapeType="1" noTextEdit="1"/>
              </p:cNvSpPr>
              <p:nvPr/>
            </p:nvSpPr>
            <p:spPr>
              <a:xfrm>
                <a:off x="1685872" y="4217621"/>
                <a:ext cx="615696" cy="371384"/>
              </a:xfrm>
              <a:prstGeom prst="rect">
                <a:avLst/>
              </a:prstGeom>
              <a:blipFill>
                <a:blip r:embed="rId5"/>
                <a:stretch>
                  <a:fillRect b="-1639"/>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585C718-53FD-4C67-B65E-42C06E3FB133}"/>
                  </a:ext>
                </a:extLst>
              </p:cNvPr>
              <p:cNvSpPr txBox="1"/>
              <p:nvPr/>
            </p:nvSpPr>
            <p:spPr>
              <a:xfrm>
                <a:off x="2470227" y="5121475"/>
                <a:ext cx="615696" cy="372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DE" i="1" smtClean="0">
                              <a:solidFill>
                                <a:srgbClr val="836967"/>
                              </a:solidFill>
                              <a:latin typeface="Cambria Math" panose="02040503050406030204" pitchFamily="18" charset="0"/>
                            </a:rPr>
                          </m:ctrlPr>
                        </m:sSubSupPr>
                        <m:e>
                          <m:r>
                            <a:rPr lang="en-DE" i="1">
                              <a:latin typeface="Cambria Math" panose="02040503050406030204" pitchFamily="18" charset="0"/>
                            </a:rPr>
                            <m:t>𝑢</m:t>
                          </m:r>
                        </m:e>
                        <m:sub>
                          <m:r>
                            <a:rPr lang="en-DE" i="0">
                              <a:latin typeface="Cambria Math" panose="02040503050406030204" pitchFamily="18" charset="0"/>
                            </a:rPr>
                            <m:t>2</m:t>
                          </m:r>
                        </m:sub>
                        <m:sup>
                          <m:r>
                            <a:rPr lang="en-GB" b="0" i="0" smtClean="0">
                              <a:latin typeface="Cambria Math" panose="02040503050406030204" pitchFamily="18" charset="0"/>
                            </a:rPr>
                            <m:t>1</m:t>
                          </m:r>
                        </m:sup>
                      </m:sSubSup>
                    </m:oMath>
                  </m:oMathPara>
                </a14:m>
                <a:endParaRPr lang="en-DE" dirty="0"/>
              </a:p>
            </p:txBody>
          </p:sp>
        </mc:Choice>
        <mc:Fallback xmlns="">
          <p:sp>
            <p:nvSpPr>
              <p:cNvPr id="40" name="TextBox 39">
                <a:extLst>
                  <a:ext uri="{FF2B5EF4-FFF2-40B4-BE49-F238E27FC236}">
                    <a16:creationId xmlns:a16="http://schemas.microsoft.com/office/drawing/2014/main" id="{5585C718-53FD-4C67-B65E-42C06E3FB133}"/>
                  </a:ext>
                </a:extLst>
              </p:cNvPr>
              <p:cNvSpPr txBox="1">
                <a:spLocks noRot="1" noChangeAspect="1" noMove="1" noResize="1" noEditPoints="1" noAdjustHandles="1" noChangeArrowheads="1" noChangeShapeType="1" noTextEdit="1"/>
              </p:cNvSpPr>
              <p:nvPr/>
            </p:nvSpPr>
            <p:spPr>
              <a:xfrm>
                <a:off x="2470227" y="5121475"/>
                <a:ext cx="615696" cy="372474"/>
              </a:xfrm>
              <a:prstGeom prst="rect">
                <a:avLst/>
              </a:prstGeom>
              <a:blipFill>
                <a:blip r:embed="rId6"/>
                <a:stretch>
                  <a:fillRect b="-1639"/>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16C5D3A-EDD5-40E5-A5AB-0404E3F74AEF}"/>
                  </a:ext>
                </a:extLst>
              </p:cNvPr>
              <p:cNvSpPr txBox="1"/>
              <p:nvPr/>
            </p:nvSpPr>
            <p:spPr>
              <a:xfrm>
                <a:off x="3044952" y="5601388"/>
                <a:ext cx="615696" cy="3719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DE" i="1" smtClean="0">
                              <a:solidFill>
                                <a:srgbClr val="836967"/>
                              </a:solidFill>
                              <a:latin typeface="Cambria Math" panose="02040503050406030204" pitchFamily="18" charset="0"/>
                            </a:rPr>
                          </m:ctrlPr>
                        </m:sSubSupPr>
                        <m:e>
                          <m:r>
                            <a:rPr lang="en-DE" i="1">
                              <a:latin typeface="Cambria Math" panose="02040503050406030204" pitchFamily="18" charset="0"/>
                            </a:rPr>
                            <m:t>𝑢</m:t>
                          </m:r>
                        </m:e>
                        <m:sub>
                          <m:r>
                            <a:rPr lang="en-GB" b="0" i="0" smtClean="0">
                              <a:latin typeface="Cambria Math" panose="02040503050406030204" pitchFamily="18" charset="0"/>
                            </a:rPr>
                            <m:t>1</m:t>
                          </m:r>
                        </m:sub>
                        <m:sup>
                          <m:r>
                            <a:rPr lang="en-GB" b="0" i="0" smtClean="0">
                              <a:latin typeface="Cambria Math" panose="02040503050406030204" pitchFamily="18" charset="0"/>
                            </a:rPr>
                            <m:t>1</m:t>
                          </m:r>
                        </m:sup>
                      </m:sSubSup>
                    </m:oMath>
                  </m:oMathPara>
                </a14:m>
                <a:endParaRPr lang="en-DE" dirty="0"/>
              </a:p>
            </p:txBody>
          </p:sp>
        </mc:Choice>
        <mc:Fallback xmlns="">
          <p:sp>
            <p:nvSpPr>
              <p:cNvPr id="41" name="TextBox 40">
                <a:extLst>
                  <a:ext uri="{FF2B5EF4-FFF2-40B4-BE49-F238E27FC236}">
                    <a16:creationId xmlns:a16="http://schemas.microsoft.com/office/drawing/2014/main" id="{116C5D3A-EDD5-40E5-A5AB-0404E3F74AEF}"/>
                  </a:ext>
                </a:extLst>
              </p:cNvPr>
              <p:cNvSpPr txBox="1">
                <a:spLocks noRot="1" noChangeAspect="1" noMove="1" noResize="1" noEditPoints="1" noAdjustHandles="1" noChangeArrowheads="1" noChangeShapeType="1" noTextEdit="1"/>
              </p:cNvSpPr>
              <p:nvPr/>
            </p:nvSpPr>
            <p:spPr>
              <a:xfrm>
                <a:off x="3044952" y="5601388"/>
                <a:ext cx="615696" cy="371961"/>
              </a:xfrm>
              <a:prstGeom prst="rect">
                <a:avLst/>
              </a:prstGeom>
              <a:blipFill>
                <a:blip r:embed="rId7"/>
                <a:stretch>
                  <a:fillRect b="-1639"/>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886078E-1119-4C1A-94E4-163C2C891897}"/>
                  </a:ext>
                </a:extLst>
              </p:cNvPr>
              <p:cNvSpPr txBox="1"/>
              <p:nvPr/>
            </p:nvSpPr>
            <p:spPr>
              <a:xfrm>
                <a:off x="3765411" y="3907924"/>
                <a:ext cx="615696" cy="3730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DE" i="1" smtClean="0">
                              <a:solidFill>
                                <a:srgbClr val="836967"/>
                              </a:solidFill>
                              <a:latin typeface="Cambria Math" panose="02040503050406030204" pitchFamily="18" charset="0"/>
                            </a:rPr>
                          </m:ctrlPr>
                        </m:sSubSupPr>
                        <m:e>
                          <m:r>
                            <a:rPr lang="en-DE" i="1">
                              <a:latin typeface="Cambria Math" panose="02040503050406030204" pitchFamily="18" charset="0"/>
                            </a:rPr>
                            <m:t>𝑢</m:t>
                          </m:r>
                        </m:e>
                        <m:sub>
                          <m:r>
                            <a:rPr lang="en-DE" i="0">
                              <a:latin typeface="Cambria Math" panose="02040503050406030204" pitchFamily="18" charset="0"/>
                            </a:rPr>
                            <m:t>2</m:t>
                          </m:r>
                        </m:sub>
                        <m:sup>
                          <m:r>
                            <a:rPr lang="en-GB" b="0" i="0" smtClean="0">
                              <a:latin typeface="Cambria Math" panose="02040503050406030204" pitchFamily="18" charset="0"/>
                            </a:rPr>
                            <m:t>2</m:t>
                          </m:r>
                        </m:sup>
                      </m:sSubSup>
                    </m:oMath>
                  </m:oMathPara>
                </a14:m>
                <a:endParaRPr lang="en-DE" dirty="0"/>
              </a:p>
            </p:txBody>
          </p:sp>
        </mc:Choice>
        <mc:Fallback xmlns="">
          <p:sp>
            <p:nvSpPr>
              <p:cNvPr id="42" name="TextBox 41">
                <a:extLst>
                  <a:ext uri="{FF2B5EF4-FFF2-40B4-BE49-F238E27FC236}">
                    <a16:creationId xmlns:a16="http://schemas.microsoft.com/office/drawing/2014/main" id="{3886078E-1119-4C1A-94E4-163C2C891897}"/>
                  </a:ext>
                </a:extLst>
              </p:cNvPr>
              <p:cNvSpPr txBox="1">
                <a:spLocks noRot="1" noChangeAspect="1" noMove="1" noResize="1" noEditPoints="1" noAdjustHandles="1" noChangeArrowheads="1" noChangeShapeType="1" noTextEdit="1"/>
              </p:cNvSpPr>
              <p:nvPr/>
            </p:nvSpPr>
            <p:spPr>
              <a:xfrm>
                <a:off x="3765411" y="3907924"/>
                <a:ext cx="615696" cy="373051"/>
              </a:xfrm>
              <a:prstGeom prst="rect">
                <a:avLst/>
              </a:prstGeom>
              <a:blipFill>
                <a:blip r:embed="rId8"/>
                <a:stretch>
                  <a:fillRect b="-1639"/>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68C7D00-2CCD-4BF4-A665-47D4739C36AE}"/>
                  </a:ext>
                </a:extLst>
              </p:cNvPr>
              <p:cNvSpPr txBox="1"/>
              <p:nvPr/>
            </p:nvSpPr>
            <p:spPr>
              <a:xfrm>
                <a:off x="4321572" y="4444856"/>
                <a:ext cx="615696" cy="3725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DE" i="1" smtClean="0">
                              <a:solidFill>
                                <a:srgbClr val="836967"/>
                              </a:solidFill>
                              <a:latin typeface="Cambria Math" panose="02040503050406030204" pitchFamily="18" charset="0"/>
                            </a:rPr>
                          </m:ctrlPr>
                        </m:sSubSupPr>
                        <m:e>
                          <m:r>
                            <a:rPr lang="en-DE" i="1">
                              <a:latin typeface="Cambria Math" panose="02040503050406030204" pitchFamily="18" charset="0"/>
                            </a:rPr>
                            <m:t>𝑢</m:t>
                          </m:r>
                        </m:e>
                        <m:sub>
                          <m:r>
                            <a:rPr lang="en-GB" b="0" i="0" smtClean="0">
                              <a:latin typeface="Cambria Math" panose="02040503050406030204" pitchFamily="18" charset="0"/>
                            </a:rPr>
                            <m:t>1</m:t>
                          </m:r>
                        </m:sub>
                        <m:sup>
                          <m:r>
                            <a:rPr lang="en-GB" b="0" i="0" smtClean="0">
                              <a:latin typeface="Cambria Math" panose="02040503050406030204" pitchFamily="18" charset="0"/>
                            </a:rPr>
                            <m:t>2</m:t>
                          </m:r>
                        </m:sup>
                      </m:sSubSup>
                    </m:oMath>
                  </m:oMathPara>
                </a14:m>
                <a:endParaRPr lang="en-DE" dirty="0"/>
              </a:p>
            </p:txBody>
          </p:sp>
        </mc:Choice>
        <mc:Fallback xmlns="">
          <p:sp>
            <p:nvSpPr>
              <p:cNvPr id="43" name="TextBox 42">
                <a:extLst>
                  <a:ext uri="{FF2B5EF4-FFF2-40B4-BE49-F238E27FC236}">
                    <a16:creationId xmlns:a16="http://schemas.microsoft.com/office/drawing/2014/main" id="{568C7D00-2CCD-4BF4-A665-47D4739C36AE}"/>
                  </a:ext>
                </a:extLst>
              </p:cNvPr>
              <p:cNvSpPr txBox="1">
                <a:spLocks noRot="1" noChangeAspect="1" noMove="1" noResize="1" noEditPoints="1" noAdjustHandles="1" noChangeArrowheads="1" noChangeShapeType="1" noTextEdit="1"/>
              </p:cNvSpPr>
              <p:nvPr/>
            </p:nvSpPr>
            <p:spPr>
              <a:xfrm>
                <a:off x="4321572" y="4444856"/>
                <a:ext cx="615696" cy="372538"/>
              </a:xfrm>
              <a:prstGeom prst="rect">
                <a:avLst/>
              </a:prstGeom>
              <a:blipFill>
                <a:blip r:embed="rId9"/>
                <a:stretch>
                  <a:fillRect b="-1639"/>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6F5D5B4-9E36-4CDD-839E-397CD5EAE1EA}"/>
                  </a:ext>
                </a:extLst>
              </p:cNvPr>
              <p:cNvSpPr txBox="1"/>
              <p:nvPr/>
            </p:nvSpPr>
            <p:spPr>
              <a:xfrm>
                <a:off x="3027450" y="1867773"/>
                <a:ext cx="615696" cy="3744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DE" i="1" smtClean="0">
                              <a:solidFill>
                                <a:srgbClr val="836967"/>
                              </a:solidFill>
                              <a:latin typeface="Cambria Math" panose="02040503050406030204" pitchFamily="18" charset="0"/>
                            </a:rPr>
                          </m:ctrlPr>
                        </m:sSubSupPr>
                        <m:e>
                          <m:r>
                            <a:rPr lang="en-DE" i="1">
                              <a:latin typeface="Cambria Math" panose="02040503050406030204" pitchFamily="18" charset="0"/>
                            </a:rPr>
                            <m:t>𝑢</m:t>
                          </m:r>
                        </m:e>
                        <m:sub>
                          <m:r>
                            <a:rPr lang="en-DE" i="0">
                              <a:latin typeface="Cambria Math" panose="02040503050406030204" pitchFamily="18" charset="0"/>
                            </a:rPr>
                            <m:t>2</m:t>
                          </m:r>
                        </m:sub>
                        <m:sup>
                          <m:r>
                            <a:rPr lang="en-DE" i="0">
                              <a:latin typeface="Cambria Math" panose="02040503050406030204" pitchFamily="18" charset="0"/>
                            </a:rPr>
                            <m:t>3</m:t>
                          </m:r>
                        </m:sup>
                      </m:sSubSup>
                    </m:oMath>
                  </m:oMathPara>
                </a14:m>
                <a:endParaRPr lang="en-DE" dirty="0"/>
              </a:p>
            </p:txBody>
          </p:sp>
        </mc:Choice>
        <mc:Fallback xmlns="">
          <p:sp>
            <p:nvSpPr>
              <p:cNvPr id="44" name="TextBox 43">
                <a:extLst>
                  <a:ext uri="{FF2B5EF4-FFF2-40B4-BE49-F238E27FC236}">
                    <a16:creationId xmlns:a16="http://schemas.microsoft.com/office/drawing/2014/main" id="{F6F5D5B4-9E36-4CDD-839E-397CD5EAE1EA}"/>
                  </a:ext>
                </a:extLst>
              </p:cNvPr>
              <p:cNvSpPr txBox="1">
                <a:spLocks noRot="1" noChangeAspect="1" noMove="1" noResize="1" noEditPoints="1" noAdjustHandles="1" noChangeArrowheads="1" noChangeShapeType="1" noTextEdit="1"/>
              </p:cNvSpPr>
              <p:nvPr/>
            </p:nvSpPr>
            <p:spPr>
              <a:xfrm>
                <a:off x="3027450" y="1867773"/>
                <a:ext cx="615696" cy="374461"/>
              </a:xfrm>
              <a:prstGeom prst="rect">
                <a:avLst/>
              </a:prstGeom>
              <a:blipFill>
                <a:blip r:embed="rId10"/>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250CBD7-AD87-40B6-8174-F3AF30E911BE}"/>
                  </a:ext>
                </a:extLst>
              </p:cNvPr>
              <p:cNvSpPr txBox="1"/>
              <p:nvPr/>
            </p:nvSpPr>
            <p:spPr>
              <a:xfrm>
                <a:off x="3538924" y="2332286"/>
                <a:ext cx="615696" cy="3738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DE" i="1" smtClean="0">
                              <a:solidFill>
                                <a:srgbClr val="836967"/>
                              </a:solidFill>
                              <a:latin typeface="Cambria Math" panose="02040503050406030204" pitchFamily="18" charset="0"/>
                            </a:rPr>
                          </m:ctrlPr>
                        </m:sSubSupPr>
                        <m:e>
                          <m:r>
                            <a:rPr lang="en-DE" i="1">
                              <a:latin typeface="Cambria Math" panose="02040503050406030204" pitchFamily="18" charset="0"/>
                            </a:rPr>
                            <m:t>𝑢</m:t>
                          </m:r>
                        </m:e>
                        <m:sub>
                          <m:r>
                            <a:rPr lang="en-GB" b="0" i="0" smtClean="0">
                              <a:latin typeface="Cambria Math" panose="02040503050406030204" pitchFamily="18" charset="0"/>
                            </a:rPr>
                            <m:t>1</m:t>
                          </m:r>
                        </m:sub>
                        <m:sup>
                          <m:r>
                            <a:rPr lang="en-DE" i="0">
                              <a:latin typeface="Cambria Math" panose="02040503050406030204" pitchFamily="18" charset="0"/>
                            </a:rPr>
                            <m:t>3</m:t>
                          </m:r>
                        </m:sup>
                      </m:sSubSup>
                    </m:oMath>
                  </m:oMathPara>
                </a14:m>
                <a:endParaRPr lang="en-DE" dirty="0"/>
              </a:p>
            </p:txBody>
          </p:sp>
        </mc:Choice>
        <mc:Fallback xmlns="">
          <p:sp>
            <p:nvSpPr>
              <p:cNvPr id="45" name="TextBox 44">
                <a:extLst>
                  <a:ext uri="{FF2B5EF4-FFF2-40B4-BE49-F238E27FC236}">
                    <a16:creationId xmlns:a16="http://schemas.microsoft.com/office/drawing/2014/main" id="{F250CBD7-AD87-40B6-8174-F3AF30E911BE}"/>
                  </a:ext>
                </a:extLst>
              </p:cNvPr>
              <p:cNvSpPr txBox="1">
                <a:spLocks noRot="1" noChangeAspect="1" noMove="1" noResize="1" noEditPoints="1" noAdjustHandles="1" noChangeArrowheads="1" noChangeShapeType="1" noTextEdit="1"/>
              </p:cNvSpPr>
              <p:nvPr/>
            </p:nvSpPr>
            <p:spPr>
              <a:xfrm>
                <a:off x="3538924" y="2332286"/>
                <a:ext cx="615696" cy="373885"/>
              </a:xfrm>
              <a:prstGeom prst="rect">
                <a:avLst/>
              </a:prstGeom>
              <a:blipFill>
                <a:blip r:embed="rId11"/>
                <a:stretch>
                  <a:fillRect b="-1639"/>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B914F40-C3DB-419A-AB44-D43965070935}"/>
                  </a:ext>
                </a:extLst>
              </p:cNvPr>
              <p:cNvSpPr txBox="1"/>
              <p:nvPr/>
            </p:nvSpPr>
            <p:spPr>
              <a:xfrm>
                <a:off x="2650678" y="2424857"/>
                <a:ext cx="61569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DE" dirty="0" smtClean="0">
                          <a:latin typeface="Cambria Math" panose="02040503050406030204" pitchFamily="18" charset="0"/>
                        </a:rPr>
                        <m:t>Δ</m:t>
                      </m:r>
                      <m:sSup>
                        <m:sSupPr>
                          <m:ctrlPr>
                            <a:rPr lang="en-DE" i="1" dirty="0">
                              <a:solidFill>
                                <a:srgbClr val="836967"/>
                              </a:solidFill>
                              <a:latin typeface="Cambria Math" panose="02040503050406030204" pitchFamily="18" charset="0"/>
                            </a:rPr>
                          </m:ctrlPr>
                        </m:sSupPr>
                        <m:e>
                          <m:r>
                            <a:rPr lang="en-DE" i="1" dirty="0">
                              <a:latin typeface="Cambria Math" panose="02040503050406030204" pitchFamily="18" charset="0"/>
                            </a:rPr>
                            <m:t>𝜃</m:t>
                          </m:r>
                        </m:e>
                        <m:sup>
                          <m:r>
                            <a:rPr lang="en-GB" b="0" i="0" dirty="0" smtClean="0">
                              <a:latin typeface="Cambria Math" panose="02040503050406030204" pitchFamily="18" charset="0"/>
                            </a:rPr>
                            <m:t>2</m:t>
                          </m:r>
                        </m:sup>
                      </m:sSup>
                    </m:oMath>
                  </m:oMathPara>
                </a14:m>
                <a:endParaRPr lang="en-DE" dirty="0"/>
              </a:p>
            </p:txBody>
          </p:sp>
        </mc:Choice>
        <mc:Fallback xmlns="">
          <p:sp>
            <p:nvSpPr>
              <p:cNvPr id="53" name="TextBox 52">
                <a:extLst>
                  <a:ext uri="{FF2B5EF4-FFF2-40B4-BE49-F238E27FC236}">
                    <a16:creationId xmlns:a16="http://schemas.microsoft.com/office/drawing/2014/main" id="{5B914F40-C3DB-419A-AB44-D43965070935}"/>
                  </a:ext>
                </a:extLst>
              </p:cNvPr>
              <p:cNvSpPr txBox="1">
                <a:spLocks noRot="1" noChangeAspect="1" noMove="1" noResize="1" noEditPoints="1" noAdjustHandles="1" noChangeArrowheads="1" noChangeShapeType="1" noTextEdit="1"/>
              </p:cNvSpPr>
              <p:nvPr/>
            </p:nvSpPr>
            <p:spPr>
              <a:xfrm>
                <a:off x="2650678" y="2424857"/>
                <a:ext cx="615696" cy="369332"/>
              </a:xfrm>
              <a:prstGeom prst="rect">
                <a:avLst/>
              </a:prstGeom>
              <a:blipFill>
                <a:blip r:embed="rId12"/>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65371799-C375-4E90-9442-A52AF89C8E62}"/>
                  </a:ext>
                </a:extLst>
              </p:cNvPr>
              <p:cNvSpPr txBox="1"/>
              <p:nvPr/>
            </p:nvSpPr>
            <p:spPr>
              <a:xfrm>
                <a:off x="2162379" y="5706464"/>
                <a:ext cx="61569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DE" dirty="0" smtClean="0">
                          <a:latin typeface="Cambria Math" panose="02040503050406030204" pitchFamily="18" charset="0"/>
                        </a:rPr>
                        <m:t>Δ</m:t>
                      </m:r>
                      <m:sSup>
                        <m:sSupPr>
                          <m:ctrlPr>
                            <a:rPr lang="en-DE" i="1" dirty="0">
                              <a:solidFill>
                                <a:srgbClr val="836967"/>
                              </a:solidFill>
                              <a:latin typeface="Cambria Math" panose="02040503050406030204" pitchFamily="18" charset="0"/>
                            </a:rPr>
                          </m:ctrlPr>
                        </m:sSupPr>
                        <m:e>
                          <m:r>
                            <a:rPr lang="en-DE" i="1" dirty="0">
                              <a:latin typeface="Cambria Math" panose="02040503050406030204" pitchFamily="18" charset="0"/>
                            </a:rPr>
                            <m:t>𝜃</m:t>
                          </m:r>
                        </m:e>
                        <m:sup>
                          <m:r>
                            <a:rPr lang="en-GB" b="0" i="0" dirty="0" smtClean="0">
                              <a:latin typeface="Cambria Math" panose="02040503050406030204" pitchFamily="18" charset="0"/>
                            </a:rPr>
                            <m:t>3</m:t>
                          </m:r>
                        </m:sup>
                      </m:sSup>
                    </m:oMath>
                  </m:oMathPara>
                </a14:m>
                <a:endParaRPr lang="en-DE" dirty="0"/>
              </a:p>
            </p:txBody>
          </p:sp>
        </mc:Choice>
        <mc:Fallback xmlns="">
          <p:sp>
            <p:nvSpPr>
              <p:cNvPr id="54" name="TextBox 53">
                <a:extLst>
                  <a:ext uri="{FF2B5EF4-FFF2-40B4-BE49-F238E27FC236}">
                    <a16:creationId xmlns:a16="http://schemas.microsoft.com/office/drawing/2014/main" id="{65371799-C375-4E90-9442-A52AF89C8E62}"/>
                  </a:ext>
                </a:extLst>
              </p:cNvPr>
              <p:cNvSpPr txBox="1">
                <a:spLocks noRot="1" noChangeAspect="1" noMove="1" noResize="1" noEditPoints="1" noAdjustHandles="1" noChangeArrowheads="1" noChangeShapeType="1" noTextEdit="1"/>
              </p:cNvSpPr>
              <p:nvPr/>
            </p:nvSpPr>
            <p:spPr>
              <a:xfrm>
                <a:off x="2162379" y="5706464"/>
                <a:ext cx="615696" cy="369332"/>
              </a:xfrm>
              <a:prstGeom prst="rect">
                <a:avLst/>
              </a:prstGeom>
              <a:blipFill>
                <a:blip r:embed="rId13"/>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C908A927-7B4D-493E-80A6-7CB2C0C2A79C}"/>
                  </a:ext>
                </a:extLst>
              </p:cNvPr>
              <p:cNvSpPr txBox="1"/>
              <p:nvPr/>
            </p:nvSpPr>
            <p:spPr>
              <a:xfrm>
                <a:off x="838200" y="4139921"/>
                <a:ext cx="61569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DE" dirty="0" smtClean="0">
                          <a:latin typeface="Cambria Math" panose="02040503050406030204" pitchFamily="18" charset="0"/>
                        </a:rPr>
                        <m:t>Δ</m:t>
                      </m:r>
                      <m:sSup>
                        <m:sSupPr>
                          <m:ctrlPr>
                            <a:rPr lang="en-DE" i="1" dirty="0">
                              <a:solidFill>
                                <a:srgbClr val="836967"/>
                              </a:solidFill>
                              <a:latin typeface="Cambria Math" panose="02040503050406030204" pitchFamily="18" charset="0"/>
                            </a:rPr>
                          </m:ctrlPr>
                        </m:sSupPr>
                        <m:e>
                          <m:r>
                            <a:rPr lang="en-DE" i="1" dirty="0">
                              <a:latin typeface="Cambria Math" panose="02040503050406030204" pitchFamily="18" charset="0"/>
                            </a:rPr>
                            <m:t>𝜃</m:t>
                          </m:r>
                        </m:e>
                        <m:sup>
                          <m:r>
                            <a:rPr lang="en-GB" b="0" i="0" dirty="0" smtClean="0">
                              <a:latin typeface="Cambria Math" panose="02040503050406030204" pitchFamily="18" charset="0"/>
                            </a:rPr>
                            <m:t>4</m:t>
                          </m:r>
                        </m:sup>
                      </m:sSup>
                    </m:oMath>
                  </m:oMathPara>
                </a14:m>
                <a:endParaRPr lang="en-DE" dirty="0"/>
              </a:p>
            </p:txBody>
          </p:sp>
        </mc:Choice>
        <mc:Fallback xmlns="">
          <p:sp>
            <p:nvSpPr>
              <p:cNvPr id="55" name="TextBox 54">
                <a:extLst>
                  <a:ext uri="{FF2B5EF4-FFF2-40B4-BE49-F238E27FC236}">
                    <a16:creationId xmlns:a16="http://schemas.microsoft.com/office/drawing/2014/main" id="{C908A927-7B4D-493E-80A6-7CB2C0C2A79C}"/>
                  </a:ext>
                </a:extLst>
              </p:cNvPr>
              <p:cNvSpPr txBox="1">
                <a:spLocks noRot="1" noChangeAspect="1" noMove="1" noResize="1" noEditPoints="1" noAdjustHandles="1" noChangeArrowheads="1" noChangeShapeType="1" noTextEdit="1"/>
              </p:cNvSpPr>
              <p:nvPr/>
            </p:nvSpPr>
            <p:spPr>
              <a:xfrm>
                <a:off x="838200" y="4139921"/>
                <a:ext cx="615696" cy="369332"/>
              </a:xfrm>
              <a:prstGeom prst="rect">
                <a:avLst/>
              </a:prstGeom>
              <a:blipFill>
                <a:blip r:embed="rId14"/>
                <a:stretch>
                  <a:fillRect/>
                </a:stretch>
              </a:blipFill>
            </p:spPr>
            <p:txBody>
              <a:bodyPr/>
              <a:lstStyle/>
              <a:p>
                <a:r>
                  <a:rPr lang="en-DE">
                    <a:noFill/>
                  </a:rPr>
                  <a:t> </a:t>
                </a:r>
              </a:p>
            </p:txBody>
          </p:sp>
        </mc:Fallback>
      </mc:AlternateContent>
      <p:sp>
        <p:nvSpPr>
          <p:cNvPr id="57" name="Rectangle 56">
            <a:extLst>
              <a:ext uri="{FF2B5EF4-FFF2-40B4-BE49-F238E27FC236}">
                <a16:creationId xmlns:a16="http://schemas.microsoft.com/office/drawing/2014/main" id="{4262D5A7-D8FA-4159-B28B-FB323AF64FBC}"/>
              </a:ext>
            </a:extLst>
          </p:cNvPr>
          <p:cNvSpPr/>
          <p:nvPr/>
        </p:nvSpPr>
        <p:spPr>
          <a:xfrm>
            <a:off x="6680896" y="2315297"/>
            <a:ext cx="3017520" cy="3069092"/>
          </a:xfrm>
          <a:prstGeom prst="rect">
            <a:avLst/>
          </a:prstGeom>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DE" dirty="0"/>
          </a:p>
        </p:txBody>
      </p:sp>
      <p:cxnSp>
        <p:nvCxnSpPr>
          <p:cNvPr id="59" name="Connector: Curved 58">
            <a:extLst>
              <a:ext uri="{FF2B5EF4-FFF2-40B4-BE49-F238E27FC236}">
                <a16:creationId xmlns:a16="http://schemas.microsoft.com/office/drawing/2014/main" id="{8C8AB0C0-236B-4EF1-887B-4120EA1E1AF1}"/>
              </a:ext>
            </a:extLst>
          </p:cNvPr>
          <p:cNvCxnSpPr>
            <a:cxnSpLocks/>
          </p:cNvCxnSpPr>
          <p:nvPr/>
        </p:nvCxnSpPr>
        <p:spPr>
          <a:xfrm flipV="1">
            <a:off x="4128728" y="3179899"/>
            <a:ext cx="2162958" cy="60996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4A3A82-119C-4DE1-A6C0-F585A9D7397A}"/>
                  </a:ext>
                </a:extLst>
              </p:cNvPr>
              <p:cNvSpPr txBox="1"/>
              <p:nvPr/>
            </p:nvSpPr>
            <p:spPr>
              <a:xfrm>
                <a:off x="6522672" y="2059124"/>
                <a:ext cx="3411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DE" i="1" smtClean="0">
                              <a:solidFill>
                                <a:srgbClr val="836967"/>
                              </a:solidFill>
                              <a:latin typeface="Cambria Math" panose="02040503050406030204" pitchFamily="18" charset="0"/>
                            </a:rPr>
                          </m:ctrlPr>
                        </m:sSupPr>
                        <m:e>
                          <m:r>
                            <a:rPr lang="en-DE" i="1">
                              <a:latin typeface="Cambria Math" panose="02040503050406030204" pitchFamily="18" charset="0"/>
                            </a:rPr>
                            <m:t>𝑁</m:t>
                          </m:r>
                        </m:e>
                        <m:sup>
                          <m:r>
                            <a:rPr lang="en-DE" i="0">
                              <a:latin typeface="Cambria Math" panose="02040503050406030204" pitchFamily="18" charset="0"/>
                            </a:rPr>
                            <m:t>4</m:t>
                          </m:r>
                        </m:sup>
                      </m:sSup>
                    </m:oMath>
                  </m:oMathPara>
                </a14:m>
                <a:endParaRPr lang="en-DE" dirty="0"/>
              </a:p>
            </p:txBody>
          </p:sp>
        </mc:Choice>
        <mc:Fallback xmlns="">
          <p:sp>
            <p:nvSpPr>
              <p:cNvPr id="67" name="TextBox 66">
                <a:extLst>
                  <a:ext uri="{FF2B5EF4-FFF2-40B4-BE49-F238E27FC236}">
                    <a16:creationId xmlns:a16="http://schemas.microsoft.com/office/drawing/2014/main" id="{144A3A82-119C-4DE1-A6C0-F585A9D7397A}"/>
                  </a:ext>
                </a:extLst>
              </p:cNvPr>
              <p:cNvSpPr txBox="1">
                <a:spLocks noRot="1" noChangeAspect="1" noMove="1" noResize="1" noEditPoints="1" noAdjustHandles="1" noChangeArrowheads="1" noChangeShapeType="1" noTextEdit="1"/>
              </p:cNvSpPr>
              <p:nvPr/>
            </p:nvSpPr>
            <p:spPr>
              <a:xfrm>
                <a:off x="6522672" y="2059124"/>
                <a:ext cx="341184" cy="276999"/>
              </a:xfrm>
              <a:prstGeom prst="rect">
                <a:avLst/>
              </a:prstGeom>
              <a:blipFill>
                <a:blip r:embed="rId15"/>
                <a:stretch>
                  <a:fillRect l="-17857" t="-4444" r="-5357" b="-6667"/>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9FC2E76-3EE2-41A4-8D17-C7288144F27F}"/>
                  </a:ext>
                </a:extLst>
              </p:cNvPr>
              <p:cNvSpPr txBox="1"/>
              <p:nvPr/>
            </p:nvSpPr>
            <p:spPr>
              <a:xfrm>
                <a:off x="9711330" y="2066571"/>
                <a:ext cx="3411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DE" i="1" smtClean="0">
                              <a:solidFill>
                                <a:srgbClr val="836967"/>
                              </a:solidFill>
                              <a:latin typeface="Cambria Math" panose="02040503050406030204" pitchFamily="18" charset="0"/>
                            </a:rPr>
                          </m:ctrlPr>
                        </m:sSupPr>
                        <m:e>
                          <m:r>
                            <a:rPr lang="en-DE" i="1">
                              <a:latin typeface="Cambria Math" panose="02040503050406030204" pitchFamily="18" charset="0"/>
                            </a:rPr>
                            <m:t>𝑁</m:t>
                          </m:r>
                        </m:e>
                        <m:sup>
                          <m:r>
                            <a:rPr lang="en-GB" b="0" i="0" smtClean="0">
                              <a:latin typeface="Cambria Math" panose="02040503050406030204" pitchFamily="18" charset="0"/>
                            </a:rPr>
                            <m:t>3</m:t>
                          </m:r>
                        </m:sup>
                      </m:sSup>
                    </m:oMath>
                  </m:oMathPara>
                </a14:m>
                <a:endParaRPr lang="en-DE" dirty="0"/>
              </a:p>
            </p:txBody>
          </p:sp>
        </mc:Choice>
        <mc:Fallback xmlns="">
          <p:sp>
            <p:nvSpPr>
              <p:cNvPr id="68" name="TextBox 67">
                <a:extLst>
                  <a:ext uri="{FF2B5EF4-FFF2-40B4-BE49-F238E27FC236}">
                    <a16:creationId xmlns:a16="http://schemas.microsoft.com/office/drawing/2014/main" id="{C9FC2E76-3EE2-41A4-8D17-C7288144F27F}"/>
                  </a:ext>
                </a:extLst>
              </p:cNvPr>
              <p:cNvSpPr txBox="1">
                <a:spLocks noRot="1" noChangeAspect="1" noMove="1" noResize="1" noEditPoints="1" noAdjustHandles="1" noChangeArrowheads="1" noChangeShapeType="1" noTextEdit="1"/>
              </p:cNvSpPr>
              <p:nvPr/>
            </p:nvSpPr>
            <p:spPr>
              <a:xfrm>
                <a:off x="9711330" y="2066571"/>
                <a:ext cx="341183" cy="276999"/>
              </a:xfrm>
              <a:prstGeom prst="rect">
                <a:avLst/>
              </a:prstGeom>
              <a:blipFill>
                <a:blip r:embed="rId16"/>
                <a:stretch>
                  <a:fillRect l="-16071" t="-4444" r="-7143" b="-8889"/>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6C3D6446-7DB3-43E3-8934-D95D1E934871}"/>
                  </a:ext>
                </a:extLst>
              </p:cNvPr>
              <p:cNvSpPr txBox="1"/>
              <p:nvPr/>
            </p:nvSpPr>
            <p:spPr>
              <a:xfrm>
                <a:off x="9674054" y="5356116"/>
                <a:ext cx="3411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DE" i="1" smtClean="0">
                              <a:solidFill>
                                <a:srgbClr val="836967"/>
                              </a:solidFill>
                              <a:latin typeface="Cambria Math" panose="02040503050406030204" pitchFamily="18" charset="0"/>
                            </a:rPr>
                          </m:ctrlPr>
                        </m:sSupPr>
                        <m:e>
                          <m:r>
                            <a:rPr lang="en-DE" i="1">
                              <a:latin typeface="Cambria Math" panose="02040503050406030204" pitchFamily="18" charset="0"/>
                            </a:rPr>
                            <m:t>𝑁</m:t>
                          </m:r>
                        </m:e>
                        <m:sup>
                          <m:r>
                            <a:rPr lang="en-GB" b="0" i="0" smtClean="0">
                              <a:latin typeface="Cambria Math" panose="02040503050406030204" pitchFamily="18" charset="0"/>
                            </a:rPr>
                            <m:t>2</m:t>
                          </m:r>
                        </m:sup>
                      </m:sSup>
                    </m:oMath>
                  </m:oMathPara>
                </a14:m>
                <a:endParaRPr lang="en-DE" dirty="0"/>
              </a:p>
            </p:txBody>
          </p:sp>
        </mc:Choice>
        <mc:Fallback xmlns="">
          <p:sp>
            <p:nvSpPr>
              <p:cNvPr id="69" name="TextBox 68">
                <a:extLst>
                  <a:ext uri="{FF2B5EF4-FFF2-40B4-BE49-F238E27FC236}">
                    <a16:creationId xmlns:a16="http://schemas.microsoft.com/office/drawing/2014/main" id="{6C3D6446-7DB3-43E3-8934-D95D1E934871}"/>
                  </a:ext>
                </a:extLst>
              </p:cNvPr>
              <p:cNvSpPr txBox="1">
                <a:spLocks noRot="1" noChangeAspect="1" noMove="1" noResize="1" noEditPoints="1" noAdjustHandles="1" noChangeArrowheads="1" noChangeShapeType="1" noTextEdit="1"/>
              </p:cNvSpPr>
              <p:nvPr/>
            </p:nvSpPr>
            <p:spPr>
              <a:xfrm>
                <a:off x="9674054" y="5356116"/>
                <a:ext cx="341183" cy="276999"/>
              </a:xfrm>
              <a:prstGeom prst="rect">
                <a:avLst/>
              </a:prstGeom>
              <a:blipFill>
                <a:blip r:embed="rId17"/>
                <a:stretch>
                  <a:fillRect l="-17857" t="-4444" r="-5357" b="-6667"/>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CDF2F60-D47C-409F-A3EE-3B46D1013349}"/>
                  </a:ext>
                </a:extLst>
              </p:cNvPr>
              <p:cNvSpPr txBox="1"/>
              <p:nvPr/>
            </p:nvSpPr>
            <p:spPr>
              <a:xfrm>
                <a:off x="6444071" y="5398289"/>
                <a:ext cx="33624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DE" i="1" smtClean="0">
                              <a:solidFill>
                                <a:srgbClr val="836967"/>
                              </a:solidFill>
                              <a:latin typeface="Cambria Math" panose="02040503050406030204" pitchFamily="18" charset="0"/>
                            </a:rPr>
                          </m:ctrlPr>
                        </m:sSupPr>
                        <m:e>
                          <m:r>
                            <a:rPr lang="en-DE" i="1">
                              <a:latin typeface="Cambria Math" panose="02040503050406030204" pitchFamily="18" charset="0"/>
                            </a:rPr>
                            <m:t>𝑁</m:t>
                          </m:r>
                        </m:e>
                        <m:sup>
                          <m:r>
                            <a:rPr lang="en-GB" b="0" i="0" smtClean="0">
                              <a:latin typeface="Cambria Math" panose="02040503050406030204" pitchFamily="18" charset="0"/>
                            </a:rPr>
                            <m:t>1</m:t>
                          </m:r>
                        </m:sup>
                      </m:sSup>
                    </m:oMath>
                  </m:oMathPara>
                </a14:m>
                <a:endParaRPr lang="en-DE" dirty="0"/>
              </a:p>
            </p:txBody>
          </p:sp>
        </mc:Choice>
        <mc:Fallback xmlns="">
          <p:sp>
            <p:nvSpPr>
              <p:cNvPr id="70" name="TextBox 69">
                <a:extLst>
                  <a:ext uri="{FF2B5EF4-FFF2-40B4-BE49-F238E27FC236}">
                    <a16:creationId xmlns:a16="http://schemas.microsoft.com/office/drawing/2014/main" id="{0CDF2F60-D47C-409F-A3EE-3B46D1013349}"/>
                  </a:ext>
                </a:extLst>
              </p:cNvPr>
              <p:cNvSpPr txBox="1">
                <a:spLocks noRot="1" noChangeAspect="1" noMove="1" noResize="1" noEditPoints="1" noAdjustHandles="1" noChangeArrowheads="1" noChangeShapeType="1" noTextEdit="1"/>
              </p:cNvSpPr>
              <p:nvPr/>
            </p:nvSpPr>
            <p:spPr>
              <a:xfrm>
                <a:off x="6444071" y="5398289"/>
                <a:ext cx="336246" cy="276999"/>
              </a:xfrm>
              <a:prstGeom prst="rect">
                <a:avLst/>
              </a:prstGeom>
              <a:blipFill>
                <a:blip r:embed="rId18"/>
                <a:stretch>
                  <a:fillRect l="-16364" t="-4444" r="-7273" b="-6667"/>
                </a:stretch>
              </a:blipFill>
            </p:spPr>
            <p:txBody>
              <a:bodyPr/>
              <a:lstStyle/>
              <a:p>
                <a:r>
                  <a:rPr lang="en-DE">
                    <a:noFill/>
                  </a:rPr>
                  <a:t> </a:t>
                </a:r>
              </a:p>
            </p:txBody>
          </p:sp>
        </mc:Fallback>
      </mc:AlternateContent>
      <p:cxnSp>
        <p:nvCxnSpPr>
          <p:cNvPr id="72" name="Straight Arrow Connector 71">
            <a:extLst>
              <a:ext uri="{FF2B5EF4-FFF2-40B4-BE49-F238E27FC236}">
                <a16:creationId xmlns:a16="http://schemas.microsoft.com/office/drawing/2014/main" id="{4C754B54-6B38-499A-A4C1-57C9C3FDE757}"/>
              </a:ext>
            </a:extLst>
          </p:cNvPr>
          <p:cNvCxnSpPr/>
          <p:nvPr/>
        </p:nvCxnSpPr>
        <p:spPr>
          <a:xfrm>
            <a:off x="8223906" y="4030361"/>
            <a:ext cx="7680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FEF8765A-0C75-45AF-8CE8-C6E82722CC0D}"/>
              </a:ext>
            </a:extLst>
          </p:cNvPr>
          <p:cNvCxnSpPr/>
          <p:nvPr/>
        </p:nvCxnSpPr>
        <p:spPr>
          <a:xfrm flipV="1">
            <a:off x="8226232" y="3254779"/>
            <a:ext cx="0" cy="781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DC215CAC-51C0-4132-8053-07D59E12830C}"/>
                  </a:ext>
                </a:extLst>
              </p:cNvPr>
              <p:cNvSpPr txBox="1"/>
              <p:nvPr/>
            </p:nvSpPr>
            <p:spPr>
              <a:xfrm>
                <a:off x="5175906" y="2882051"/>
                <a:ext cx="609600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DE" i="1" smtClean="0">
                          <a:latin typeface="Cambria Math" panose="02040503050406030204" pitchFamily="18" charset="0"/>
                        </a:rPr>
                        <m:t>𝜂</m:t>
                      </m:r>
                    </m:oMath>
                  </m:oMathPara>
                </a14:m>
                <a:endParaRPr lang="en-DE" dirty="0"/>
              </a:p>
            </p:txBody>
          </p:sp>
        </mc:Choice>
        <mc:Fallback xmlns="">
          <p:sp>
            <p:nvSpPr>
              <p:cNvPr id="76" name="TextBox 75">
                <a:extLst>
                  <a:ext uri="{FF2B5EF4-FFF2-40B4-BE49-F238E27FC236}">
                    <a16:creationId xmlns:a16="http://schemas.microsoft.com/office/drawing/2014/main" id="{DC215CAC-51C0-4132-8053-07D59E12830C}"/>
                  </a:ext>
                </a:extLst>
              </p:cNvPr>
              <p:cNvSpPr txBox="1">
                <a:spLocks noRot="1" noChangeAspect="1" noMove="1" noResize="1" noEditPoints="1" noAdjustHandles="1" noChangeArrowheads="1" noChangeShapeType="1" noTextEdit="1"/>
              </p:cNvSpPr>
              <p:nvPr/>
            </p:nvSpPr>
            <p:spPr>
              <a:xfrm>
                <a:off x="5175906" y="2882051"/>
                <a:ext cx="6096000" cy="369332"/>
              </a:xfrm>
              <a:prstGeom prst="rect">
                <a:avLst/>
              </a:prstGeom>
              <a:blipFill>
                <a:blip r:embed="rId19"/>
                <a:stretch>
                  <a:fillRect b="-6667"/>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8161BEC-8638-41F3-A17E-5672905B9EEE}"/>
                  </a:ext>
                </a:extLst>
              </p:cNvPr>
              <p:cNvSpPr txBox="1"/>
              <p:nvPr/>
            </p:nvSpPr>
            <p:spPr>
              <a:xfrm>
                <a:off x="8992002" y="3835085"/>
                <a:ext cx="1725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DE" i="1" smtClean="0">
                          <a:latin typeface="Cambria Math" panose="02040503050406030204" pitchFamily="18" charset="0"/>
                        </a:rPr>
                        <m:t>𝜉</m:t>
                      </m:r>
                    </m:oMath>
                  </m:oMathPara>
                </a14:m>
                <a:endParaRPr lang="en-DE" dirty="0"/>
              </a:p>
            </p:txBody>
          </p:sp>
        </mc:Choice>
        <mc:Fallback xmlns="">
          <p:sp>
            <p:nvSpPr>
              <p:cNvPr id="77" name="TextBox 76">
                <a:extLst>
                  <a:ext uri="{FF2B5EF4-FFF2-40B4-BE49-F238E27FC236}">
                    <a16:creationId xmlns:a16="http://schemas.microsoft.com/office/drawing/2014/main" id="{48161BEC-8638-41F3-A17E-5672905B9EEE}"/>
                  </a:ext>
                </a:extLst>
              </p:cNvPr>
              <p:cNvSpPr txBox="1">
                <a:spLocks noRot="1" noChangeAspect="1" noMove="1" noResize="1" noEditPoints="1" noAdjustHandles="1" noChangeArrowheads="1" noChangeShapeType="1" noTextEdit="1"/>
              </p:cNvSpPr>
              <p:nvPr/>
            </p:nvSpPr>
            <p:spPr>
              <a:xfrm>
                <a:off x="8992002" y="3835085"/>
                <a:ext cx="172548" cy="276999"/>
              </a:xfrm>
              <a:prstGeom prst="rect">
                <a:avLst/>
              </a:prstGeom>
              <a:blipFill>
                <a:blip r:embed="rId20"/>
                <a:stretch>
                  <a:fillRect l="-50000" t="-2174" r="-42857" b="-32609"/>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E52B73A4-BD51-4A98-B954-F33FD12B22C5}"/>
                  </a:ext>
                </a:extLst>
              </p:cNvPr>
              <p:cNvSpPr txBox="1"/>
              <p:nvPr/>
            </p:nvSpPr>
            <p:spPr>
              <a:xfrm>
                <a:off x="5039075" y="2761871"/>
                <a:ext cx="6732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DE" b="1" i="1" smtClean="0">
                          <a:latin typeface="Cambria Math" panose="02040503050406030204" pitchFamily="18" charset="0"/>
                        </a:rPr>
                        <m:t>𝑱</m:t>
                      </m:r>
                      <m:r>
                        <a:rPr lang="en-DE" i="0">
                          <a:latin typeface="Cambria Math" panose="02040503050406030204" pitchFamily="18" charset="0"/>
                        </a:rPr>
                        <m:t>,</m:t>
                      </m:r>
                      <m:r>
                        <a:rPr lang="en-DE" b="0" i="1">
                          <a:latin typeface="Cambria Math" panose="02040503050406030204" pitchFamily="18" charset="0"/>
                        </a:rPr>
                        <m:t>𝑑𝑒𝑡</m:t>
                      </m:r>
                      <m:r>
                        <a:rPr lang="en-DE" b="1" i="1">
                          <a:latin typeface="Cambria Math" panose="02040503050406030204" pitchFamily="18" charset="0"/>
                        </a:rPr>
                        <m:t>𝑱</m:t>
                      </m:r>
                    </m:oMath>
                  </m:oMathPara>
                </a14:m>
                <a:endParaRPr lang="en-DE" b="1" dirty="0"/>
              </a:p>
            </p:txBody>
          </p:sp>
        </mc:Choice>
        <mc:Fallback xmlns="">
          <p:sp>
            <p:nvSpPr>
              <p:cNvPr id="78" name="TextBox 77">
                <a:extLst>
                  <a:ext uri="{FF2B5EF4-FFF2-40B4-BE49-F238E27FC236}">
                    <a16:creationId xmlns:a16="http://schemas.microsoft.com/office/drawing/2014/main" id="{E52B73A4-BD51-4A98-B954-F33FD12B22C5}"/>
                  </a:ext>
                </a:extLst>
              </p:cNvPr>
              <p:cNvSpPr txBox="1">
                <a:spLocks noRot="1" noChangeAspect="1" noMove="1" noResize="1" noEditPoints="1" noAdjustHandles="1" noChangeArrowheads="1" noChangeShapeType="1" noTextEdit="1"/>
              </p:cNvSpPr>
              <p:nvPr/>
            </p:nvSpPr>
            <p:spPr>
              <a:xfrm>
                <a:off x="5039075" y="2761871"/>
                <a:ext cx="673261" cy="276999"/>
              </a:xfrm>
              <a:prstGeom prst="rect">
                <a:avLst/>
              </a:prstGeom>
              <a:blipFill>
                <a:blip r:embed="rId21"/>
                <a:stretch>
                  <a:fillRect l="-10909" r="-12727" b="-28261"/>
                </a:stretch>
              </a:blipFill>
            </p:spPr>
            <p:txBody>
              <a:bodyPr/>
              <a:lstStyle/>
              <a:p>
                <a:r>
                  <a:rPr lang="en-DE">
                    <a:noFill/>
                  </a:rPr>
                  <a:t> </a:t>
                </a:r>
              </a:p>
            </p:txBody>
          </p:sp>
        </mc:Fallback>
      </mc:AlternateContent>
    </p:spTree>
    <p:extLst>
      <p:ext uri="{BB962C8B-B14F-4D97-AF65-F5344CB8AC3E}">
        <p14:creationId xmlns:p14="http://schemas.microsoft.com/office/powerpoint/2010/main" val="2294041625"/>
      </p:ext>
    </p:extLst>
  </p:cSld>
  <p:clrMapOvr>
    <a:masterClrMapping/>
  </p:clrMapOvr>
</p:sld>
</file>

<file path=ppt/theme/theme1.xml><?xml version="1.0" encoding="utf-8"?>
<a:theme xmlns:a="http://schemas.openxmlformats.org/drawingml/2006/main" name="Basis">
  <a:themeElements>
    <a:clrScheme name="Basis">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D9D01AC2-EE7D-4E49-99EE-8E62E4E7E8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206</TotalTime>
  <Words>654</Words>
  <Application>Microsoft Office PowerPoint</Application>
  <PresentationFormat>Widescreen</PresentationFormat>
  <Paragraphs>129</Paragraphs>
  <Slides>31</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Cambria Math</vt:lpstr>
      <vt:lpstr>Corbel</vt:lpstr>
      <vt:lpstr>Basis</vt:lpstr>
      <vt:lpstr>Coupled Problems  Semester Project</vt:lpstr>
      <vt:lpstr>PowerPoint Presentation</vt:lpstr>
      <vt:lpstr>We have two cases for this model and for both cases we have some conditions. For the first case a steady-state analysis must be made. As for the second case, a transient analysis must be performed. </vt:lpstr>
      <vt:lpstr>To solve both cases, we need to perform a finite element analysis. For that, we need balance of momentum and balance of energy.  </vt:lpstr>
      <vt:lpstr>BOUNDARY CONDITIONS (STATIC)</vt:lpstr>
      <vt:lpstr>BOUNDARY CONDITIONS (DYNAMIC)</vt:lpstr>
      <vt:lpstr>For this problem, we used python and PyFEMp package which is written by Sascha F. Maassen.   PyFEMP (Python Finite Element Program) is a simple Finite Element program written in python. Its focus is on simplicity not on performance and it requires python version higher than 3.6. </vt:lpstr>
      <vt:lpstr>Weak Forms </vt:lpstr>
      <vt:lpstr>Finite Element Model</vt:lpstr>
      <vt:lpstr>Element vector and element matrix</vt:lpstr>
      <vt:lpstr>Derivation of Element Vector for BaMo</vt:lpstr>
      <vt:lpstr>PowerPoint Presentation</vt:lpstr>
      <vt:lpstr>Derivation of Element Vector for BaEn</vt:lpstr>
      <vt:lpstr>PowerPoint Presentation</vt:lpstr>
      <vt:lpstr>PowerPoint Presentation</vt:lpstr>
      <vt:lpstr>Derivation of element matrix for BaMo</vt:lpstr>
      <vt:lpstr>PowerPoint Presentation</vt:lpstr>
      <vt:lpstr>Coupling Terms ( uθ )</vt:lpstr>
      <vt:lpstr>PowerPoint Presentation</vt:lpstr>
      <vt:lpstr>BaEn term (θ)</vt:lpstr>
      <vt:lpstr>PowerPoint Presentation</vt:lpstr>
      <vt:lpstr>PowerPoint Presentation</vt:lpstr>
      <vt:lpstr>PowerPoint Presentation</vt:lpstr>
      <vt:lpstr>PowerPoint Presentation</vt:lpstr>
      <vt:lpstr>Assumptions and Source of Errors</vt:lpstr>
      <vt:lpstr>Discussion of Stress Concentration </vt:lpstr>
      <vt:lpstr>Mesh density n = 10</vt:lpstr>
      <vt:lpstr>CONVERGENCE STUDY</vt:lpstr>
      <vt:lpstr>A = 0.2</vt:lpstr>
      <vt:lpstr>Results for dynamic analysis: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Coupled Problems  Semester Project</dc:title>
  <dc:creator>Bahadir Eryilmaz</dc:creator>
  <cp:lastModifiedBy>Bahadir Eryilmaz</cp:lastModifiedBy>
  <cp:revision>1</cp:revision>
  <dcterms:created xsi:type="dcterms:W3CDTF">2022-03-29T09:29:32Z</dcterms:created>
  <dcterms:modified xsi:type="dcterms:W3CDTF">2022-03-30T20:10:13Z</dcterms:modified>
</cp:coreProperties>
</file>